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7"/>
  </p:notesMasterIdLst>
  <p:sldIdLst>
    <p:sldId id="256" r:id="rId2"/>
    <p:sldId id="272" r:id="rId3"/>
    <p:sldId id="274" r:id="rId4"/>
    <p:sldId id="275" r:id="rId5"/>
    <p:sldId id="311" r:id="rId6"/>
    <p:sldId id="277" r:id="rId7"/>
    <p:sldId id="278" r:id="rId8"/>
    <p:sldId id="279" r:id="rId9"/>
    <p:sldId id="304" r:id="rId10"/>
    <p:sldId id="283" r:id="rId11"/>
    <p:sldId id="282" r:id="rId12"/>
    <p:sldId id="288" r:id="rId13"/>
    <p:sldId id="284" r:id="rId14"/>
    <p:sldId id="281" r:id="rId15"/>
    <p:sldId id="287" r:id="rId16"/>
    <p:sldId id="289" r:id="rId17"/>
    <p:sldId id="303" r:id="rId18"/>
    <p:sldId id="309" r:id="rId19"/>
    <p:sldId id="305" r:id="rId20"/>
    <p:sldId id="290" r:id="rId21"/>
    <p:sldId id="300" r:id="rId22"/>
    <p:sldId id="312" r:id="rId23"/>
    <p:sldId id="301" r:id="rId24"/>
    <p:sldId id="302" r:id="rId25"/>
    <p:sldId id="306" r:id="rId26"/>
    <p:sldId id="307" r:id="rId27"/>
    <p:sldId id="308" r:id="rId28"/>
    <p:sldId id="313" r:id="rId29"/>
    <p:sldId id="314" r:id="rId30"/>
    <p:sldId id="319" r:id="rId31"/>
    <p:sldId id="320" r:id="rId32"/>
    <p:sldId id="321" r:id="rId33"/>
    <p:sldId id="293" r:id="rId34"/>
    <p:sldId id="294" r:id="rId35"/>
    <p:sldId id="295" r:id="rId36"/>
    <p:sldId id="296" r:id="rId37"/>
    <p:sldId id="298" r:id="rId38"/>
    <p:sldId id="297" r:id="rId39"/>
    <p:sldId id="315" r:id="rId40"/>
    <p:sldId id="318" r:id="rId41"/>
    <p:sldId id="317" r:id="rId42"/>
    <p:sldId id="299" r:id="rId43"/>
    <p:sldId id="310" r:id="rId44"/>
    <p:sldId id="316" r:id="rId45"/>
    <p:sldId id="271" r:id="rId46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68864-55D3-43D6-A02D-26B8DCD8D1E7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0E014D4B-5992-473C-8FE3-84AC189FD3A1}">
      <dgm:prSet phldrT="[텍스트]"/>
      <dgm:spPr/>
      <dgm:t>
        <a:bodyPr/>
        <a:lstStyle/>
        <a:p>
          <a:pPr latinLnBrk="1"/>
          <a:r>
            <a:rPr lang="ko-KR" altLang="en-US" dirty="0"/>
            <a:t>인공지능</a:t>
          </a:r>
        </a:p>
      </dgm:t>
    </dgm:pt>
    <dgm:pt modelId="{623FE69F-63C8-4BC7-8C16-72CA540DAC6F}" type="par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EBE4E72-689F-42E1-B72A-8D5841E0401B}" type="sib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F5C1088A-8575-43AC-A69B-E21FE63DF46D}">
      <dgm:prSet phldrT="[텍스트]" custT="1"/>
      <dgm:spPr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Rule-based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gm:t>
    </dgm:pt>
    <dgm:pt modelId="{93DE6DBF-D9D5-491B-9B20-937145A33C69}" type="parTrans" cxnId="{8A4DC1F3-0F46-4CDE-BE03-293A0CC1820C}">
      <dgm:prSet/>
      <dgm:spPr/>
      <dgm:t>
        <a:bodyPr/>
        <a:lstStyle/>
        <a:p>
          <a:pPr latinLnBrk="1"/>
          <a:endParaRPr lang="ko-KR" altLang="en-US"/>
        </a:p>
      </dgm:t>
    </dgm:pt>
    <dgm:pt modelId="{87E1BE4E-22F1-407C-89B1-46374B70444A}" type="sibTrans" cxnId="{8A4DC1F3-0F46-4CDE-BE03-293A0CC1820C}">
      <dgm:prSet/>
      <dgm:spPr/>
      <dgm:t>
        <a:bodyPr/>
        <a:lstStyle/>
        <a:p>
          <a:pPr latinLnBrk="1"/>
          <a:endParaRPr lang="ko-KR" altLang="en-US"/>
        </a:p>
      </dgm:t>
    </dgm:pt>
    <dgm:pt modelId="{4AE830EA-B64C-44D7-9EE1-141B7ECAF2B6}">
      <dgm:prSet phldrT="[텍스트]"/>
      <dgm:spPr/>
      <dgm:t>
        <a:bodyPr/>
        <a:lstStyle/>
        <a:p>
          <a:pPr latinLnBrk="1"/>
          <a:r>
            <a:rPr lang="en-US" altLang="ko-KR" dirty="0"/>
            <a:t>Learning-based</a:t>
          </a:r>
        </a:p>
        <a:p>
          <a:pPr latinLnBrk="1"/>
          <a:r>
            <a:rPr lang="en-US" altLang="ko-KR" dirty="0"/>
            <a:t>(machine learning)</a:t>
          </a:r>
          <a:endParaRPr lang="ko-KR" altLang="en-US" dirty="0"/>
        </a:p>
      </dgm:t>
    </dgm:pt>
    <dgm:pt modelId="{C1071015-BCA5-4EA4-92DD-1CD6DD4A7B75}" type="par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244579FE-B9AC-4D4F-B4C6-2F593DF3C270}" type="sib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334193D0-1193-494E-9925-7025BCE17F16}">
      <dgm:prSet phldrT="[텍스트]"/>
      <dgm:spPr/>
      <dgm:t>
        <a:bodyPr/>
        <a:lstStyle/>
        <a:p>
          <a:pPr latinLnBrk="1"/>
          <a:r>
            <a:rPr lang="en-US" altLang="ko-KR" dirty="0"/>
            <a:t>Supervised</a:t>
          </a:r>
          <a:endParaRPr lang="ko-KR" altLang="en-US" dirty="0"/>
        </a:p>
      </dgm:t>
    </dgm:pt>
    <dgm:pt modelId="{49D2899B-AB48-42AE-A8A2-28C699744085}" type="par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C06EB622-289F-4AC2-879B-A9CFBD304F74}" type="sib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08D3C2E4-DF44-4D9D-8038-428B06905B9D}">
      <dgm:prSet phldrT="[텍스트]"/>
      <dgm:spPr/>
      <dgm:t>
        <a:bodyPr/>
        <a:lstStyle/>
        <a:p>
          <a:pPr latinLnBrk="1"/>
          <a:r>
            <a:rPr lang="en-US" altLang="ko-KR" dirty="0"/>
            <a:t>Unsupervised</a:t>
          </a:r>
          <a:endParaRPr lang="ko-KR" altLang="en-US" dirty="0"/>
        </a:p>
      </dgm:t>
    </dgm:pt>
    <dgm:pt modelId="{9C932774-8AA4-443D-BF6C-A8546B531A86}" type="par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8BC2373C-7C9D-4A23-82C6-AC5383BC86A7}" type="sib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3CEC8DD0-10C8-485F-98C1-5F984B7289FC}">
      <dgm:prSet phldrT="[텍스트]"/>
      <dgm:spPr/>
      <dgm:t>
        <a:bodyPr/>
        <a:lstStyle/>
        <a:p>
          <a:pPr latinLnBrk="1"/>
          <a:r>
            <a:rPr lang="en-US" altLang="ko-KR" dirty="0"/>
            <a:t>Reinforcement</a:t>
          </a:r>
          <a:endParaRPr lang="ko-KR" altLang="en-US" dirty="0"/>
        </a:p>
      </dgm:t>
    </dgm:pt>
    <dgm:pt modelId="{5E35F2B4-1575-4201-A652-CA433C163102}" type="par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E0F51003-19DA-4517-96F5-4C7A15239CD6}" type="sib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C9BC4758-297C-4F39-8CDD-B49DBB9FAAF1}" type="pres">
      <dgm:prSet presAssocID="{55968864-55D3-43D6-A02D-26B8DCD8D1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894C87-23E3-49AE-85E5-219CB1508B42}" type="pres">
      <dgm:prSet presAssocID="{0E014D4B-5992-473C-8FE3-84AC189FD3A1}" presName="root1" presStyleCnt="0"/>
      <dgm:spPr/>
    </dgm:pt>
    <dgm:pt modelId="{53A5D25F-F9D1-47C0-B1F3-7FDB604194C0}" type="pres">
      <dgm:prSet presAssocID="{0E014D4B-5992-473C-8FE3-84AC189FD3A1}" presName="LevelOneTextNode" presStyleLbl="node0" presStyleIdx="0" presStyleCnt="1">
        <dgm:presLayoutVars>
          <dgm:chPref val="3"/>
        </dgm:presLayoutVars>
      </dgm:prSet>
      <dgm:spPr/>
    </dgm:pt>
    <dgm:pt modelId="{0CF3C944-7469-4333-BA0C-BC8FF022BECE}" type="pres">
      <dgm:prSet presAssocID="{0E014D4B-5992-473C-8FE3-84AC189FD3A1}" presName="level2hierChild" presStyleCnt="0"/>
      <dgm:spPr/>
    </dgm:pt>
    <dgm:pt modelId="{34C67586-3029-48F0-ACFB-DA98319A9717}" type="pres">
      <dgm:prSet presAssocID="{93DE6DBF-D9D5-491B-9B20-937145A33C69}" presName="conn2-1" presStyleLbl="parChTrans1D2" presStyleIdx="0" presStyleCnt="2"/>
      <dgm:spPr/>
    </dgm:pt>
    <dgm:pt modelId="{4459F62B-2BC4-43FC-901C-E6154B80E977}" type="pres">
      <dgm:prSet presAssocID="{93DE6DBF-D9D5-491B-9B20-937145A33C69}" presName="connTx" presStyleLbl="parChTrans1D2" presStyleIdx="0" presStyleCnt="2"/>
      <dgm:spPr/>
    </dgm:pt>
    <dgm:pt modelId="{43A9B269-DDED-4E55-8DD1-80C9CC4D3F5F}" type="pres">
      <dgm:prSet presAssocID="{F5C1088A-8575-43AC-A69B-E21FE63DF46D}" presName="root2" presStyleCnt="0"/>
      <dgm:spPr/>
    </dgm:pt>
    <dgm:pt modelId="{638CF52D-6563-46B5-BC4C-1F5C133C9DB0}" type="pres">
      <dgm:prSet presAssocID="{F5C1088A-8575-43AC-A69B-E21FE63DF46D}" presName="LevelTwoTextNode" presStyleLbl="node2" presStyleIdx="0" presStyleCnt="2" custLinFactNeighborX="599" custLinFactNeighborY="-77515">
        <dgm:presLayoutVars>
          <dgm:chPref val="3"/>
        </dgm:presLayoutVars>
      </dgm:prSet>
      <dgm:spPr>
        <a:xfrm>
          <a:off x="2255685" y="547383"/>
          <a:ext cx="1603843" cy="801921"/>
        </a:xfrm>
        <a:prstGeom prst="roundRect">
          <a:avLst>
            <a:gd name="adj" fmla="val 10000"/>
          </a:avLst>
        </a:prstGeom>
      </dgm:spPr>
    </dgm:pt>
    <dgm:pt modelId="{3F408673-8E98-48BF-815E-A4DBE940017B}" type="pres">
      <dgm:prSet presAssocID="{F5C1088A-8575-43AC-A69B-E21FE63DF46D}" presName="level3hierChild" presStyleCnt="0"/>
      <dgm:spPr/>
    </dgm:pt>
    <dgm:pt modelId="{831E5FED-8569-4B3D-82CD-88639BDF7C05}" type="pres">
      <dgm:prSet presAssocID="{C1071015-BCA5-4EA4-92DD-1CD6DD4A7B75}" presName="conn2-1" presStyleLbl="parChTrans1D2" presStyleIdx="1" presStyleCnt="2"/>
      <dgm:spPr/>
    </dgm:pt>
    <dgm:pt modelId="{AEC3F6C2-E7B7-4756-B62F-700C67ACF290}" type="pres">
      <dgm:prSet presAssocID="{C1071015-BCA5-4EA4-92DD-1CD6DD4A7B75}" presName="connTx" presStyleLbl="parChTrans1D2" presStyleIdx="1" presStyleCnt="2"/>
      <dgm:spPr/>
    </dgm:pt>
    <dgm:pt modelId="{F1D15A49-83F9-4802-883F-10F39F9319A7}" type="pres">
      <dgm:prSet presAssocID="{4AE830EA-B64C-44D7-9EE1-141B7ECAF2B6}" presName="root2" presStyleCnt="0"/>
      <dgm:spPr/>
    </dgm:pt>
    <dgm:pt modelId="{5326276B-8AFA-4AB0-9B50-7F66679F3ED0}" type="pres">
      <dgm:prSet presAssocID="{4AE830EA-B64C-44D7-9EE1-141B7ECAF2B6}" presName="LevelTwoTextNode" presStyleLbl="node2" presStyleIdx="1" presStyleCnt="2" custLinFactY="3892" custLinFactNeighborX="599" custLinFactNeighborY="100000">
        <dgm:presLayoutVars>
          <dgm:chPref val="3"/>
        </dgm:presLayoutVars>
      </dgm:prSet>
      <dgm:spPr/>
    </dgm:pt>
    <dgm:pt modelId="{AF413178-0769-4A66-8C7D-DC4A11EC94AB}" type="pres">
      <dgm:prSet presAssocID="{4AE830EA-B64C-44D7-9EE1-141B7ECAF2B6}" presName="level3hierChild" presStyleCnt="0"/>
      <dgm:spPr/>
    </dgm:pt>
    <dgm:pt modelId="{8F4A7590-7600-4603-AC6C-F26AA632A6D9}" type="pres">
      <dgm:prSet presAssocID="{49D2899B-AB48-42AE-A8A2-28C699744085}" presName="conn2-1" presStyleLbl="parChTrans1D3" presStyleIdx="0" presStyleCnt="3"/>
      <dgm:spPr/>
    </dgm:pt>
    <dgm:pt modelId="{BDC8BFBB-8DD9-4974-A530-FD0B18DB1C10}" type="pres">
      <dgm:prSet presAssocID="{49D2899B-AB48-42AE-A8A2-28C699744085}" presName="connTx" presStyleLbl="parChTrans1D3" presStyleIdx="0" presStyleCnt="3"/>
      <dgm:spPr/>
    </dgm:pt>
    <dgm:pt modelId="{A6FDEC48-C827-40C0-9318-E2F90D86DF7E}" type="pres">
      <dgm:prSet presAssocID="{334193D0-1193-494E-9925-7025BCE17F16}" presName="root2" presStyleCnt="0"/>
      <dgm:spPr/>
    </dgm:pt>
    <dgm:pt modelId="{40BFA864-FC6A-4545-B66D-552DA2A982D4}" type="pres">
      <dgm:prSet presAssocID="{334193D0-1193-494E-9925-7025BCE17F16}" presName="LevelTwoTextNode" presStyleLbl="node3" presStyleIdx="0" presStyleCnt="3" custLinFactY="21654" custLinFactNeighborX="-4213" custLinFactNeighborY="100000">
        <dgm:presLayoutVars>
          <dgm:chPref val="3"/>
        </dgm:presLayoutVars>
      </dgm:prSet>
      <dgm:spPr/>
    </dgm:pt>
    <dgm:pt modelId="{BFE24C4A-4138-47F3-97C2-860FF96E3B73}" type="pres">
      <dgm:prSet presAssocID="{334193D0-1193-494E-9925-7025BCE17F16}" presName="level3hierChild" presStyleCnt="0"/>
      <dgm:spPr/>
    </dgm:pt>
    <dgm:pt modelId="{2DCB1D4E-0CA2-4AD2-87F6-BA51AA64C157}" type="pres">
      <dgm:prSet presAssocID="{9C932774-8AA4-443D-BF6C-A8546B531A86}" presName="conn2-1" presStyleLbl="parChTrans1D3" presStyleIdx="1" presStyleCnt="3"/>
      <dgm:spPr/>
    </dgm:pt>
    <dgm:pt modelId="{434C0B87-2F21-4626-8777-5682618EEC99}" type="pres">
      <dgm:prSet presAssocID="{9C932774-8AA4-443D-BF6C-A8546B531A86}" presName="connTx" presStyleLbl="parChTrans1D3" presStyleIdx="1" presStyleCnt="3"/>
      <dgm:spPr/>
    </dgm:pt>
    <dgm:pt modelId="{095FB970-5692-4DFA-AC0D-C76C0ABA918B}" type="pres">
      <dgm:prSet presAssocID="{08D3C2E4-DF44-4D9D-8038-428B06905B9D}" presName="root2" presStyleCnt="0"/>
      <dgm:spPr/>
    </dgm:pt>
    <dgm:pt modelId="{EA5BCFCC-AC5B-466A-B4B2-AB68793CEF0F}" type="pres">
      <dgm:prSet presAssocID="{08D3C2E4-DF44-4D9D-8038-428B06905B9D}" presName="LevelTwoTextNode" presStyleLbl="node3" presStyleIdx="1" presStyleCnt="3" custLinFactY="36288" custLinFactNeighborX="-4695" custLinFactNeighborY="100000">
        <dgm:presLayoutVars>
          <dgm:chPref val="3"/>
        </dgm:presLayoutVars>
      </dgm:prSet>
      <dgm:spPr/>
    </dgm:pt>
    <dgm:pt modelId="{CE31EAFB-AF9C-4FE8-9FB7-029101CB6E78}" type="pres">
      <dgm:prSet presAssocID="{08D3C2E4-DF44-4D9D-8038-428B06905B9D}" presName="level3hierChild" presStyleCnt="0"/>
      <dgm:spPr/>
    </dgm:pt>
    <dgm:pt modelId="{9DC3AE53-9AD7-464C-A9EE-E7612D343FC7}" type="pres">
      <dgm:prSet presAssocID="{5E35F2B4-1575-4201-A652-CA433C163102}" presName="conn2-1" presStyleLbl="parChTrans1D3" presStyleIdx="2" presStyleCnt="3"/>
      <dgm:spPr/>
    </dgm:pt>
    <dgm:pt modelId="{25823436-0E21-4967-9A10-3A530210A897}" type="pres">
      <dgm:prSet presAssocID="{5E35F2B4-1575-4201-A652-CA433C163102}" presName="connTx" presStyleLbl="parChTrans1D3" presStyleIdx="2" presStyleCnt="3"/>
      <dgm:spPr/>
    </dgm:pt>
    <dgm:pt modelId="{F7EE9799-EEF6-4F72-91DD-C2CBC791745E}" type="pres">
      <dgm:prSet presAssocID="{3CEC8DD0-10C8-485F-98C1-5F984B7289FC}" presName="root2" presStyleCnt="0"/>
      <dgm:spPr/>
    </dgm:pt>
    <dgm:pt modelId="{69E30208-081A-435F-B135-A5060B2C36DA}" type="pres">
      <dgm:prSet presAssocID="{3CEC8DD0-10C8-485F-98C1-5F984B7289FC}" presName="LevelTwoTextNode" presStyleLbl="node3" presStyleIdx="2" presStyleCnt="3" custLinFactY="46591" custLinFactNeighborX="-4695" custLinFactNeighborY="100000">
        <dgm:presLayoutVars>
          <dgm:chPref val="3"/>
        </dgm:presLayoutVars>
      </dgm:prSet>
      <dgm:spPr/>
    </dgm:pt>
    <dgm:pt modelId="{E18C2056-C585-44C1-945A-99742647193C}" type="pres">
      <dgm:prSet presAssocID="{3CEC8DD0-10C8-485F-98C1-5F984B7289FC}" presName="level3hierChild" presStyleCnt="0"/>
      <dgm:spPr/>
    </dgm:pt>
  </dgm:ptLst>
  <dgm:cxnLst>
    <dgm:cxn modelId="{C2AFDB0E-8153-4850-86FA-B7B17FC84D76}" srcId="{55968864-55D3-43D6-A02D-26B8DCD8D1E7}" destId="{0E014D4B-5992-473C-8FE3-84AC189FD3A1}" srcOrd="0" destOrd="0" parTransId="{623FE69F-63C8-4BC7-8C16-72CA540DAC6F}" sibTransId="{4EBE4E72-689F-42E1-B72A-8D5841E0401B}"/>
    <dgm:cxn modelId="{04772518-CB69-4E3D-8758-0DD0AED6D2EA}" type="presOf" srcId="{9C932774-8AA4-443D-BF6C-A8546B531A86}" destId="{434C0B87-2F21-4626-8777-5682618EEC99}" srcOrd="1" destOrd="0" presId="urn:microsoft.com/office/officeart/2005/8/layout/hierarchy2"/>
    <dgm:cxn modelId="{BC23521B-C2A0-446B-8054-FDBFD7D66A85}" type="presOf" srcId="{0E014D4B-5992-473C-8FE3-84AC189FD3A1}" destId="{53A5D25F-F9D1-47C0-B1F3-7FDB604194C0}" srcOrd="0" destOrd="0" presId="urn:microsoft.com/office/officeart/2005/8/layout/hierarchy2"/>
    <dgm:cxn modelId="{0002862E-E9FB-4D30-8CA3-31CB4D962EA9}" type="presOf" srcId="{5E35F2B4-1575-4201-A652-CA433C163102}" destId="{25823436-0E21-4967-9A10-3A530210A897}" srcOrd="1" destOrd="0" presId="urn:microsoft.com/office/officeart/2005/8/layout/hierarchy2"/>
    <dgm:cxn modelId="{9EC43B3A-0070-4BBB-988C-9E73D62CEB8B}" srcId="{4AE830EA-B64C-44D7-9EE1-141B7ECAF2B6}" destId="{08D3C2E4-DF44-4D9D-8038-428B06905B9D}" srcOrd="1" destOrd="0" parTransId="{9C932774-8AA4-443D-BF6C-A8546B531A86}" sibTransId="{8BC2373C-7C9D-4A23-82C6-AC5383BC86A7}"/>
    <dgm:cxn modelId="{D1ED2C3C-B51D-479B-A01E-35FCF93ED93B}" type="presOf" srcId="{93DE6DBF-D9D5-491B-9B20-937145A33C69}" destId="{34C67586-3029-48F0-ACFB-DA98319A9717}" srcOrd="0" destOrd="0" presId="urn:microsoft.com/office/officeart/2005/8/layout/hierarchy2"/>
    <dgm:cxn modelId="{399FCC67-65A0-4482-B4D6-49D4016BE413}" type="presOf" srcId="{F5C1088A-8575-43AC-A69B-E21FE63DF46D}" destId="{638CF52D-6563-46B5-BC4C-1F5C133C9DB0}" srcOrd="0" destOrd="0" presId="urn:microsoft.com/office/officeart/2005/8/layout/hierarchy2"/>
    <dgm:cxn modelId="{82AC4450-3307-41B8-806B-4C0467DA4BD5}" type="presOf" srcId="{9C932774-8AA4-443D-BF6C-A8546B531A86}" destId="{2DCB1D4E-0CA2-4AD2-87F6-BA51AA64C157}" srcOrd="0" destOrd="0" presId="urn:microsoft.com/office/officeart/2005/8/layout/hierarchy2"/>
    <dgm:cxn modelId="{00B19051-92F1-4B66-93A8-AD823C680E43}" srcId="{4AE830EA-B64C-44D7-9EE1-141B7ECAF2B6}" destId="{334193D0-1193-494E-9925-7025BCE17F16}" srcOrd="0" destOrd="0" parTransId="{49D2899B-AB48-42AE-A8A2-28C699744085}" sibTransId="{C06EB622-289F-4AC2-879B-A9CFBD304F74}"/>
    <dgm:cxn modelId="{EEBA1055-60BB-42FF-8B3C-859506AC43DA}" type="presOf" srcId="{5E35F2B4-1575-4201-A652-CA433C163102}" destId="{9DC3AE53-9AD7-464C-A9EE-E7612D343FC7}" srcOrd="0" destOrd="0" presId="urn:microsoft.com/office/officeart/2005/8/layout/hierarchy2"/>
    <dgm:cxn modelId="{0AF17356-27F9-4108-8427-9D1E8F2A2B1E}" type="presOf" srcId="{C1071015-BCA5-4EA4-92DD-1CD6DD4A7B75}" destId="{831E5FED-8569-4B3D-82CD-88639BDF7C05}" srcOrd="0" destOrd="0" presId="urn:microsoft.com/office/officeart/2005/8/layout/hierarchy2"/>
    <dgm:cxn modelId="{BE139B76-05D7-4368-8658-12A941B5FC78}" type="presOf" srcId="{93DE6DBF-D9D5-491B-9B20-937145A33C69}" destId="{4459F62B-2BC4-43FC-901C-E6154B80E977}" srcOrd="1" destOrd="0" presId="urn:microsoft.com/office/officeart/2005/8/layout/hierarchy2"/>
    <dgm:cxn modelId="{26E02A81-414C-442E-936F-0942910B21AD}" type="presOf" srcId="{08D3C2E4-DF44-4D9D-8038-428B06905B9D}" destId="{EA5BCFCC-AC5B-466A-B4B2-AB68793CEF0F}" srcOrd="0" destOrd="0" presId="urn:microsoft.com/office/officeart/2005/8/layout/hierarchy2"/>
    <dgm:cxn modelId="{B75EEB82-3F7D-4639-A8C9-6FEB2517EE77}" type="presOf" srcId="{55968864-55D3-43D6-A02D-26B8DCD8D1E7}" destId="{C9BC4758-297C-4F39-8CDD-B49DBB9FAAF1}" srcOrd="0" destOrd="0" presId="urn:microsoft.com/office/officeart/2005/8/layout/hierarchy2"/>
    <dgm:cxn modelId="{F3A44F96-98E8-4AAE-8DC4-BEA5508B3FA2}" type="presOf" srcId="{4AE830EA-B64C-44D7-9EE1-141B7ECAF2B6}" destId="{5326276B-8AFA-4AB0-9B50-7F66679F3ED0}" srcOrd="0" destOrd="0" presId="urn:microsoft.com/office/officeart/2005/8/layout/hierarchy2"/>
    <dgm:cxn modelId="{3AC412BA-76B0-4F41-B877-88680320770E}" srcId="{0E014D4B-5992-473C-8FE3-84AC189FD3A1}" destId="{4AE830EA-B64C-44D7-9EE1-141B7ECAF2B6}" srcOrd="1" destOrd="0" parTransId="{C1071015-BCA5-4EA4-92DD-1CD6DD4A7B75}" sibTransId="{244579FE-B9AC-4D4F-B4C6-2F593DF3C270}"/>
    <dgm:cxn modelId="{71FBAABE-0118-4C3C-9963-A1D30871FF4A}" type="presOf" srcId="{C1071015-BCA5-4EA4-92DD-1CD6DD4A7B75}" destId="{AEC3F6C2-E7B7-4756-B62F-700C67ACF290}" srcOrd="1" destOrd="0" presId="urn:microsoft.com/office/officeart/2005/8/layout/hierarchy2"/>
    <dgm:cxn modelId="{B12625C5-18DB-47E9-B374-817A3BC14689}" type="presOf" srcId="{334193D0-1193-494E-9925-7025BCE17F16}" destId="{40BFA864-FC6A-4545-B66D-552DA2A982D4}" srcOrd="0" destOrd="0" presId="urn:microsoft.com/office/officeart/2005/8/layout/hierarchy2"/>
    <dgm:cxn modelId="{C7B54BC6-E6E5-430E-9F15-B134A84FBBD9}" srcId="{4AE830EA-B64C-44D7-9EE1-141B7ECAF2B6}" destId="{3CEC8DD0-10C8-485F-98C1-5F984B7289FC}" srcOrd="2" destOrd="0" parTransId="{5E35F2B4-1575-4201-A652-CA433C163102}" sibTransId="{E0F51003-19DA-4517-96F5-4C7A15239CD6}"/>
    <dgm:cxn modelId="{F7AA8DD5-87A3-460D-90C2-6989D31EC8A1}" type="presOf" srcId="{3CEC8DD0-10C8-485F-98C1-5F984B7289FC}" destId="{69E30208-081A-435F-B135-A5060B2C36DA}" srcOrd="0" destOrd="0" presId="urn:microsoft.com/office/officeart/2005/8/layout/hierarchy2"/>
    <dgm:cxn modelId="{6F41E0DA-09F5-40A2-A804-846C47B87A7C}" type="presOf" srcId="{49D2899B-AB48-42AE-A8A2-28C699744085}" destId="{BDC8BFBB-8DD9-4974-A530-FD0B18DB1C10}" srcOrd="1" destOrd="0" presId="urn:microsoft.com/office/officeart/2005/8/layout/hierarchy2"/>
    <dgm:cxn modelId="{8A4DC1F3-0F46-4CDE-BE03-293A0CC1820C}" srcId="{0E014D4B-5992-473C-8FE3-84AC189FD3A1}" destId="{F5C1088A-8575-43AC-A69B-E21FE63DF46D}" srcOrd="0" destOrd="0" parTransId="{93DE6DBF-D9D5-491B-9B20-937145A33C69}" sibTransId="{87E1BE4E-22F1-407C-89B1-46374B70444A}"/>
    <dgm:cxn modelId="{E50705F6-17EE-4F5B-8916-79E90205257C}" type="presOf" srcId="{49D2899B-AB48-42AE-A8A2-28C699744085}" destId="{8F4A7590-7600-4603-AC6C-F26AA632A6D9}" srcOrd="0" destOrd="0" presId="urn:microsoft.com/office/officeart/2005/8/layout/hierarchy2"/>
    <dgm:cxn modelId="{8A6C8B6D-8217-483E-AA1E-1E30537EF0FC}" type="presParOf" srcId="{C9BC4758-297C-4F39-8CDD-B49DBB9FAAF1}" destId="{5D894C87-23E3-49AE-85E5-219CB1508B42}" srcOrd="0" destOrd="0" presId="urn:microsoft.com/office/officeart/2005/8/layout/hierarchy2"/>
    <dgm:cxn modelId="{F55F24AF-5832-4258-807C-3ACC682BCF36}" type="presParOf" srcId="{5D894C87-23E3-49AE-85E5-219CB1508B42}" destId="{53A5D25F-F9D1-47C0-B1F3-7FDB604194C0}" srcOrd="0" destOrd="0" presId="urn:microsoft.com/office/officeart/2005/8/layout/hierarchy2"/>
    <dgm:cxn modelId="{F0F82F3D-D443-4E69-BDDF-AAD3B2C6509C}" type="presParOf" srcId="{5D894C87-23E3-49AE-85E5-219CB1508B42}" destId="{0CF3C944-7469-4333-BA0C-BC8FF022BECE}" srcOrd="1" destOrd="0" presId="urn:microsoft.com/office/officeart/2005/8/layout/hierarchy2"/>
    <dgm:cxn modelId="{BD1F0106-0937-4463-85B2-20CBB144EAB6}" type="presParOf" srcId="{0CF3C944-7469-4333-BA0C-BC8FF022BECE}" destId="{34C67586-3029-48F0-ACFB-DA98319A9717}" srcOrd="0" destOrd="0" presId="urn:microsoft.com/office/officeart/2005/8/layout/hierarchy2"/>
    <dgm:cxn modelId="{5B658312-4229-4306-8945-94B418B3129E}" type="presParOf" srcId="{34C67586-3029-48F0-ACFB-DA98319A9717}" destId="{4459F62B-2BC4-43FC-901C-E6154B80E977}" srcOrd="0" destOrd="0" presId="urn:microsoft.com/office/officeart/2005/8/layout/hierarchy2"/>
    <dgm:cxn modelId="{28EBFAEC-849B-4607-88C3-905E461B0C97}" type="presParOf" srcId="{0CF3C944-7469-4333-BA0C-BC8FF022BECE}" destId="{43A9B269-DDED-4E55-8DD1-80C9CC4D3F5F}" srcOrd="1" destOrd="0" presId="urn:microsoft.com/office/officeart/2005/8/layout/hierarchy2"/>
    <dgm:cxn modelId="{3E52A3D6-9423-4035-B6E9-E67654B77532}" type="presParOf" srcId="{43A9B269-DDED-4E55-8DD1-80C9CC4D3F5F}" destId="{638CF52D-6563-46B5-BC4C-1F5C133C9DB0}" srcOrd="0" destOrd="0" presId="urn:microsoft.com/office/officeart/2005/8/layout/hierarchy2"/>
    <dgm:cxn modelId="{34EF6626-6D8E-4D19-A589-EF70FF9B22B2}" type="presParOf" srcId="{43A9B269-DDED-4E55-8DD1-80C9CC4D3F5F}" destId="{3F408673-8E98-48BF-815E-A4DBE940017B}" srcOrd="1" destOrd="0" presId="urn:microsoft.com/office/officeart/2005/8/layout/hierarchy2"/>
    <dgm:cxn modelId="{982ACB9C-3B2C-4080-BA5D-8E3500050A39}" type="presParOf" srcId="{0CF3C944-7469-4333-BA0C-BC8FF022BECE}" destId="{831E5FED-8569-4B3D-82CD-88639BDF7C05}" srcOrd="2" destOrd="0" presId="urn:microsoft.com/office/officeart/2005/8/layout/hierarchy2"/>
    <dgm:cxn modelId="{91A2815B-97B4-491A-B997-C98BFD8CC29B}" type="presParOf" srcId="{831E5FED-8569-4B3D-82CD-88639BDF7C05}" destId="{AEC3F6C2-E7B7-4756-B62F-700C67ACF290}" srcOrd="0" destOrd="0" presId="urn:microsoft.com/office/officeart/2005/8/layout/hierarchy2"/>
    <dgm:cxn modelId="{CAF01CF3-6F45-4172-9890-656E2DD944AB}" type="presParOf" srcId="{0CF3C944-7469-4333-BA0C-BC8FF022BECE}" destId="{F1D15A49-83F9-4802-883F-10F39F9319A7}" srcOrd="3" destOrd="0" presId="urn:microsoft.com/office/officeart/2005/8/layout/hierarchy2"/>
    <dgm:cxn modelId="{762DC01B-5459-4F57-AFAD-9684B5B776D0}" type="presParOf" srcId="{F1D15A49-83F9-4802-883F-10F39F9319A7}" destId="{5326276B-8AFA-4AB0-9B50-7F66679F3ED0}" srcOrd="0" destOrd="0" presId="urn:microsoft.com/office/officeart/2005/8/layout/hierarchy2"/>
    <dgm:cxn modelId="{BD219676-27B8-4CD9-8AAD-78E674288D16}" type="presParOf" srcId="{F1D15A49-83F9-4802-883F-10F39F9319A7}" destId="{AF413178-0769-4A66-8C7D-DC4A11EC94AB}" srcOrd="1" destOrd="0" presId="urn:microsoft.com/office/officeart/2005/8/layout/hierarchy2"/>
    <dgm:cxn modelId="{C1723D06-5516-4666-A80B-AC6DA60DADD5}" type="presParOf" srcId="{AF413178-0769-4A66-8C7D-DC4A11EC94AB}" destId="{8F4A7590-7600-4603-AC6C-F26AA632A6D9}" srcOrd="0" destOrd="0" presId="urn:microsoft.com/office/officeart/2005/8/layout/hierarchy2"/>
    <dgm:cxn modelId="{FA4525BC-7CBA-4D4B-B65D-6BB5A881BA1A}" type="presParOf" srcId="{8F4A7590-7600-4603-AC6C-F26AA632A6D9}" destId="{BDC8BFBB-8DD9-4974-A530-FD0B18DB1C10}" srcOrd="0" destOrd="0" presId="urn:microsoft.com/office/officeart/2005/8/layout/hierarchy2"/>
    <dgm:cxn modelId="{858E2B83-F2EE-456A-86F0-F0664ECE24B8}" type="presParOf" srcId="{AF413178-0769-4A66-8C7D-DC4A11EC94AB}" destId="{A6FDEC48-C827-40C0-9318-E2F90D86DF7E}" srcOrd="1" destOrd="0" presId="urn:microsoft.com/office/officeart/2005/8/layout/hierarchy2"/>
    <dgm:cxn modelId="{463C2631-CAAC-49FC-8744-5278D0C34A1F}" type="presParOf" srcId="{A6FDEC48-C827-40C0-9318-E2F90D86DF7E}" destId="{40BFA864-FC6A-4545-B66D-552DA2A982D4}" srcOrd="0" destOrd="0" presId="urn:microsoft.com/office/officeart/2005/8/layout/hierarchy2"/>
    <dgm:cxn modelId="{F948175F-7FE1-4520-80C4-7D07BBB38DFF}" type="presParOf" srcId="{A6FDEC48-C827-40C0-9318-E2F90D86DF7E}" destId="{BFE24C4A-4138-47F3-97C2-860FF96E3B73}" srcOrd="1" destOrd="0" presId="urn:microsoft.com/office/officeart/2005/8/layout/hierarchy2"/>
    <dgm:cxn modelId="{3A40117F-7282-4DE7-9D34-4C39DA049320}" type="presParOf" srcId="{AF413178-0769-4A66-8C7D-DC4A11EC94AB}" destId="{2DCB1D4E-0CA2-4AD2-87F6-BA51AA64C157}" srcOrd="2" destOrd="0" presId="urn:microsoft.com/office/officeart/2005/8/layout/hierarchy2"/>
    <dgm:cxn modelId="{11DCAF41-5E0E-4D8A-A3E2-6C0D6161BE4B}" type="presParOf" srcId="{2DCB1D4E-0CA2-4AD2-87F6-BA51AA64C157}" destId="{434C0B87-2F21-4626-8777-5682618EEC99}" srcOrd="0" destOrd="0" presId="urn:microsoft.com/office/officeart/2005/8/layout/hierarchy2"/>
    <dgm:cxn modelId="{BAA6C485-5164-40FE-89A9-9EDEA04D5463}" type="presParOf" srcId="{AF413178-0769-4A66-8C7D-DC4A11EC94AB}" destId="{095FB970-5692-4DFA-AC0D-C76C0ABA918B}" srcOrd="3" destOrd="0" presId="urn:microsoft.com/office/officeart/2005/8/layout/hierarchy2"/>
    <dgm:cxn modelId="{B33F7EC8-29AC-4CB0-ABFD-423271146478}" type="presParOf" srcId="{095FB970-5692-4DFA-AC0D-C76C0ABA918B}" destId="{EA5BCFCC-AC5B-466A-B4B2-AB68793CEF0F}" srcOrd="0" destOrd="0" presId="urn:microsoft.com/office/officeart/2005/8/layout/hierarchy2"/>
    <dgm:cxn modelId="{B4CB5A53-6479-427C-ACFA-4ABFC9443886}" type="presParOf" srcId="{095FB970-5692-4DFA-AC0D-C76C0ABA918B}" destId="{CE31EAFB-AF9C-4FE8-9FB7-029101CB6E78}" srcOrd="1" destOrd="0" presId="urn:microsoft.com/office/officeart/2005/8/layout/hierarchy2"/>
    <dgm:cxn modelId="{5DD08C95-4F07-41F8-BF58-E8206B864AAC}" type="presParOf" srcId="{AF413178-0769-4A66-8C7D-DC4A11EC94AB}" destId="{9DC3AE53-9AD7-464C-A9EE-E7612D343FC7}" srcOrd="4" destOrd="0" presId="urn:microsoft.com/office/officeart/2005/8/layout/hierarchy2"/>
    <dgm:cxn modelId="{D18C4DCC-594B-44DB-8A98-B58676CAC0F2}" type="presParOf" srcId="{9DC3AE53-9AD7-464C-A9EE-E7612D343FC7}" destId="{25823436-0E21-4967-9A10-3A530210A897}" srcOrd="0" destOrd="0" presId="urn:microsoft.com/office/officeart/2005/8/layout/hierarchy2"/>
    <dgm:cxn modelId="{09FEC7DE-8297-4197-A154-7BE01D640651}" type="presParOf" srcId="{AF413178-0769-4A66-8C7D-DC4A11EC94AB}" destId="{F7EE9799-EEF6-4F72-91DD-C2CBC791745E}" srcOrd="5" destOrd="0" presId="urn:microsoft.com/office/officeart/2005/8/layout/hierarchy2"/>
    <dgm:cxn modelId="{1803F5E9-EB1F-4338-9917-7EC492CC68D9}" type="presParOf" srcId="{F7EE9799-EEF6-4F72-91DD-C2CBC791745E}" destId="{69E30208-081A-435F-B135-A5060B2C36DA}" srcOrd="0" destOrd="0" presId="urn:microsoft.com/office/officeart/2005/8/layout/hierarchy2"/>
    <dgm:cxn modelId="{5FB624F6-E352-4B04-B6A7-DF089D43FEC5}" type="presParOf" srcId="{F7EE9799-EEF6-4F72-91DD-C2CBC791745E}" destId="{E18C2056-C585-44C1-945A-99742647193C}" srcOrd="1" destOrd="0" presId="urn:microsoft.com/office/officeart/2005/8/layout/hierarchy2"/>
  </dgm:cxnLst>
  <dgm:bg>
    <a:effectLst>
      <a:outerShdw blurRad="50800" dist="2286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968864-55D3-43D6-A02D-26B8DCD8D1E7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0E014D4B-5992-473C-8FE3-84AC189FD3A1}">
      <dgm:prSet phldrT="[텍스트]"/>
      <dgm:spPr/>
      <dgm:t>
        <a:bodyPr/>
        <a:lstStyle/>
        <a:p>
          <a:pPr latinLnBrk="1"/>
          <a:r>
            <a:rPr lang="ko-KR" altLang="en-US" dirty="0"/>
            <a:t>인공지능</a:t>
          </a:r>
        </a:p>
      </dgm:t>
    </dgm:pt>
    <dgm:pt modelId="{623FE69F-63C8-4BC7-8C16-72CA540DAC6F}" type="par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EBE4E72-689F-42E1-B72A-8D5841E0401B}" type="sib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F5C1088A-8575-43AC-A69B-E21FE63DF46D}">
      <dgm:prSet phldrT="[텍스트]" custT="1"/>
      <dgm:spPr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Rule-based</a:t>
          </a:r>
          <a:endParaRPr lang="ko-KR" altLang="en-US" sz="18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gm:t>
    </dgm:pt>
    <dgm:pt modelId="{93DE6DBF-D9D5-491B-9B20-937145A33C69}" type="parTrans" cxnId="{8A4DC1F3-0F46-4CDE-BE03-293A0CC1820C}">
      <dgm:prSet/>
      <dgm:spPr/>
      <dgm:t>
        <a:bodyPr/>
        <a:lstStyle/>
        <a:p>
          <a:pPr latinLnBrk="1"/>
          <a:endParaRPr lang="ko-KR" altLang="en-US"/>
        </a:p>
      </dgm:t>
    </dgm:pt>
    <dgm:pt modelId="{87E1BE4E-22F1-407C-89B1-46374B70444A}" type="sibTrans" cxnId="{8A4DC1F3-0F46-4CDE-BE03-293A0CC1820C}">
      <dgm:prSet/>
      <dgm:spPr/>
      <dgm:t>
        <a:bodyPr/>
        <a:lstStyle/>
        <a:p>
          <a:pPr latinLnBrk="1"/>
          <a:endParaRPr lang="ko-KR" altLang="en-US"/>
        </a:p>
      </dgm:t>
    </dgm:pt>
    <dgm:pt modelId="{4AE830EA-B64C-44D7-9EE1-141B7ECAF2B6}">
      <dgm:prSet phldrT="[텍스트]" custT="1"/>
      <dgm:spPr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(machine learning)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gm:t>
    </dgm:pt>
    <dgm:pt modelId="{C1071015-BCA5-4EA4-92DD-1CD6DD4A7B75}" type="par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244579FE-B9AC-4D4F-B4C6-2F593DF3C270}" type="sib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334193D0-1193-494E-9925-7025BCE17F16}">
      <dgm:prSet phldrT="[텍스트]"/>
      <dgm:spPr/>
      <dgm:t>
        <a:bodyPr/>
        <a:lstStyle/>
        <a:p>
          <a:pPr latinLnBrk="1"/>
          <a:r>
            <a:rPr lang="en-US" altLang="ko-KR" dirty="0"/>
            <a:t>Supervised</a:t>
          </a:r>
          <a:endParaRPr lang="ko-KR" altLang="en-US" dirty="0"/>
        </a:p>
      </dgm:t>
    </dgm:pt>
    <dgm:pt modelId="{49D2899B-AB48-42AE-A8A2-28C699744085}" type="par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C06EB622-289F-4AC2-879B-A9CFBD304F74}" type="sib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08D3C2E4-DF44-4D9D-8038-428B06905B9D}">
      <dgm:prSet phldrT="[텍스트]"/>
      <dgm:spPr/>
      <dgm:t>
        <a:bodyPr/>
        <a:lstStyle/>
        <a:p>
          <a:pPr latinLnBrk="1"/>
          <a:r>
            <a:rPr lang="en-US" altLang="ko-KR" dirty="0"/>
            <a:t>Unsupervised</a:t>
          </a:r>
          <a:endParaRPr lang="ko-KR" altLang="en-US" dirty="0"/>
        </a:p>
      </dgm:t>
    </dgm:pt>
    <dgm:pt modelId="{9C932774-8AA4-443D-BF6C-A8546B531A86}" type="par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8BC2373C-7C9D-4A23-82C6-AC5383BC86A7}" type="sib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3CEC8DD0-10C8-485F-98C1-5F984B7289FC}">
      <dgm:prSet phldrT="[텍스트]"/>
      <dgm:spPr>
        <a:solidFill>
          <a:srgbClr val="FF0000">
            <a:alpha val="50000"/>
          </a:srgbClr>
        </a:solidFill>
      </dgm:spPr>
      <dgm:t>
        <a:bodyPr/>
        <a:lstStyle/>
        <a:p>
          <a:pPr latinLnBrk="1"/>
          <a:r>
            <a:rPr lang="en-US" altLang="ko-KR" dirty="0"/>
            <a:t>Reinforcement</a:t>
          </a:r>
          <a:endParaRPr lang="ko-KR" altLang="en-US" dirty="0"/>
        </a:p>
      </dgm:t>
    </dgm:pt>
    <dgm:pt modelId="{5E35F2B4-1575-4201-A652-CA433C163102}" type="par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E0F51003-19DA-4517-96F5-4C7A15239CD6}" type="sib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C9BC4758-297C-4F39-8CDD-B49DBB9FAAF1}" type="pres">
      <dgm:prSet presAssocID="{55968864-55D3-43D6-A02D-26B8DCD8D1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894C87-23E3-49AE-85E5-219CB1508B42}" type="pres">
      <dgm:prSet presAssocID="{0E014D4B-5992-473C-8FE3-84AC189FD3A1}" presName="root1" presStyleCnt="0"/>
      <dgm:spPr/>
    </dgm:pt>
    <dgm:pt modelId="{53A5D25F-F9D1-47C0-B1F3-7FDB604194C0}" type="pres">
      <dgm:prSet presAssocID="{0E014D4B-5992-473C-8FE3-84AC189FD3A1}" presName="LevelOneTextNode" presStyleLbl="node0" presStyleIdx="0" presStyleCnt="1">
        <dgm:presLayoutVars>
          <dgm:chPref val="3"/>
        </dgm:presLayoutVars>
      </dgm:prSet>
      <dgm:spPr/>
    </dgm:pt>
    <dgm:pt modelId="{0CF3C944-7469-4333-BA0C-BC8FF022BECE}" type="pres">
      <dgm:prSet presAssocID="{0E014D4B-5992-473C-8FE3-84AC189FD3A1}" presName="level2hierChild" presStyleCnt="0"/>
      <dgm:spPr/>
    </dgm:pt>
    <dgm:pt modelId="{34C67586-3029-48F0-ACFB-DA98319A9717}" type="pres">
      <dgm:prSet presAssocID="{93DE6DBF-D9D5-491B-9B20-937145A33C69}" presName="conn2-1" presStyleLbl="parChTrans1D2" presStyleIdx="0" presStyleCnt="2"/>
      <dgm:spPr/>
    </dgm:pt>
    <dgm:pt modelId="{4459F62B-2BC4-43FC-901C-E6154B80E977}" type="pres">
      <dgm:prSet presAssocID="{93DE6DBF-D9D5-491B-9B20-937145A33C69}" presName="connTx" presStyleLbl="parChTrans1D2" presStyleIdx="0" presStyleCnt="2"/>
      <dgm:spPr/>
    </dgm:pt>
    <dgm:pt modelId="{43A9B269-DDED-4E55-8DD1-80C9CC4D3F5F}" type="pres">
      <dgm:prSet presAssocID="{F5C1088A-8575-43AC-A69B-E21FE63DF46D}" presName="root2" presStyleCnt="0"/>
      <dgm:spPr/>
    </dgm:pt>
    <dgm:pt modelId="{638CF52D-6563-46B5-BC4C-1F5C133C9DB0}" type="pres">
      <dgm:prSet presAssocID="{F5C1088A-8575-43AC-A69B-E21FE63DF46D}" presName="LevelTwoTextNode" presStyleLbl="node2" presStyleIdx="0" presStyleCnt="2" custLinFactNeighborX="599" custLinFactNeighborY="-77515">
        <dgm:presLayoutVars>
          <dgm:chPref val="3"/>
        </dgm:presLayoutVars>
      </dgm:prSet>
      <dgm:spPr>
        <a:xfrm>
          <a:off x="2255685" y="547383"/>
          <a:ext cx="1603843" cy="801921"/>
        </a:xfrm>
        <a:prstGeom prst="roundRect">
          <a:avLst>
            <a:gd name="adj" fmla="val 10000"/>
          </a:avLst>
        </a:prstGeom>
      </dgm:spPr>
    </dgm:pt>
    <dgm:pt modelId="{3F408673-8E98-48BF-815E-A4DBE940017B}" type="pres">
      <dgm:prSet presAssocID="{F5C1088A-8575-43AC-A69B-E21FE63DF46D}" presName="level3hierChild" presStyleCnt="0"/>
      <dgm:spPr/>
    </dgm:pt>
    <dgm:pt modelId="{831E5FED-8569-4B3D-82CD-88639BDF7C05}" type="pres">
      <dgm:prSet presAssocID="{C1071015-BCA5-4EA4-92DD-1CD6DD4A7B75}" presName="conn2-1" presStyleLbl="parChTrans1D2" presStyleIdx="1" presStyleCnt="2"/>
      <dgm:spPr/>
    </dgm:pt>
    <dgm:pt modelId="{AEC3F6C2-E7B7-4756-B62F-700C67ACF290}" type="pres">
      <dgm:prSet presAssocID="{C1071015-BCA5-4EA4-92DD-1CD6DD4A7B75}" presName="connTx" presStyleLbl="parChTrans1D2" presStyleIdx="1" presStyleCnt="2"/>
      <dgm:spPr/>
    </dgm:pt>
    <dgm:pt modelId="{F1D15A49-83F9-4802-883F-10F39F9319A7}" type="pres">
      <dgm:prSet presAssocID="{4AE830EA-B64C-44D7-9EE1-141B7ECAF2B6}" presName="root2" presStyleCnt="0"/>
      <dgm:spPr/>
    </dgm:pt>
    <dgm:pt modelId="{5326276B-8AFA-4AB0-9B50-7F66679F3ED0}" type="pres">
      <dgm:prSet presAssocID="{4AE830EA-B64C-44D7-9EE1-141B7ECAF2B6}" presName="LevelTwoTextNode" presStyleLbl="node2" presStyleIdx="1" presStyleCnt="2" custLinFactY="3892" custLinFactNeighborX="599" custLinFactNeighborY="100000">
        <dgm:presLayoutVars>
          <dgm:chPref val="3"/>
        </dgm:presLayoutVars>
      </dgm:prSet>
      <dgm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</dgm:spPr>
    </dgm:pt>
    <dgm:pt modelId="{AF413178-0769-4A66-8C7D-DC4A11EC94AB}" type="pres">
      <dgm:prSet presAssocID="{4AE830EA-B64C-44D7-9EE1-141B7ECAF2B6}" presName="level3hierChild" presStyleCnt="0"/>
      <dgm:spPr/>
    </dgm:pt>
    <dgm:pt modelId="{8F4A7590-7600-4603-AC6C-F26AA632A6D9}" type="pres">
      <dgm:prSet presAssocID="{49D2899B-AB48-42AE-A8A2-28C699744085}" presName="conn2-1" presStyleLbl="parChTrans1D3" presStyleIdx="0" presStyleCnt="3"/>
      <dgm:spPr/>
    </dgm:pt>
    <dgm:pt modelId="{BDC8BFBB-8DD9-4974-A530-FD0B18DB1C10}" type="pres">
      <dgm:prSet presAssocID="{49D2899B-AB48-42AE-A8A2-28C699744085}" presName="connTx" presStyleLbl="parChTrans1D3" presStyleIdx="0" presStyleCnt="3"/>
      <dgm:spPr/>
    </dgm:pt>
    <dgm:pt modelId="{A6FDEC48-C827-40C0-9318-E2F90D86DF7E}" type="pres">
      <dgm:prSet presAssocID="{334193D0-1193-494E-9925-7025BCE17F16}" presName="root2" presStyleCnt="0"/>
      <dgm:spPr/>
    </dgm:pt>
    <dgm:pt modelId="{40BFA864-FC6A-4545-B66D-552DA2A982D4}" type="pres">
      <dgm:prSet presAssocID="{334193D0-1193-494E-9925-7025BCE17F16}" presName="LevelTwoTextNode" presStyleLbl="node3" presStyleIdx="0" presStyleCnt="3" custLinFactY="21654" custLinFactNeighborX="-4213" custLinFactNeighborY="100000">
        <dgm:presLayoutVars>
          <dgm:chPref val="3"/>
        </dgm:presLayoutVars>
      </dgm:prSet>
      <dgm:spPr/>
    </dgm:pt>
    <dgm:pt modelId="{BFE24C4A-4138-47F3-97C2-860FF96E3B73}" type="pres">
      <dgm:prSet presAssocID="{334193D0-1193-494E-9925-7025BCE17F16}" presName="level3hierChild" presStyleCnt="0"/>
      <dgm:spPr/>
    </dgm:pt>
    <dgm:pt modelId="{2DCB1D4E-0CA2-4AD2-87F6-BA51AA64C157}" type="pres">
      <dgm:prSet presAssocID="{9C932774-8AA4-443D-BF6C-A8546B531A86}" presName="conn2-1" presStyleLbl="parChTrans1D3" presStyleIdx="1" presStyleCnt="3"/>
      <dgm:spPr/>
    </dgm:pt>
    <dgm:pt modelId="{434C0B87-2F21-4626-8777-5682618EEC99}" type="pres">
      <dgm:prSet presAssocID="{9C932774-8AA4-443D-BF6C-A8546B531A86}" presName="connTx" presStyleLbl="parChTrans1D3" presStyleIdx="1" presStyleCnt="3"/>
      <dgm:spPr/>
    </dgm:pt>
    <dgm:pt modelId="{095FB970-5692-4DFA-AC0D-C76C0ABA918B}" type="pres">
      <dgm:prSet presAssocID="{08D3C2E4-DF44-4D9D-8038-428B06905B9D}" presName="root2" presStyleCnt="0"/>
      <dgm:spPr/>
    </dgm:pt>
    <dgm:pt modelId="{EA5BCFCC-AC5B-466A-B4B2-AB68793CEF0F}" type="pres">
      <dgm:prSet presAssocID="{08D3C2E4-DF44-4D9D-8038-428B06905B9D}" presName="LevelTwoTextNode" presStyleLbl="node3" presStyleIdx="1" presStyleCnt="3" custLinFactY="36288" custLinFactNeighborX="-4695" custLinFactNeighborY="100000">
        <dgm:presLayoutVars>
          <dgm:chPref val="3"/>
        </dgm:presLayoutVars>
      </dgm:prSet>
      <dgm:spPr/>
    </dgm:pt>
    <dgm:pt modelId="{CE31EAFB-AF9C-4FE8-9FB7-029101CB6E78}" type="pres">
      <dgm:prSet presAssocID="{08D3C2E4-DF44-4D9D-8038-428B06905B9D}" presName="level3hierChild" presStyleCnt="0"/>
      <dgm:spPr/>
    </dgm:pt>
    <dgm:pt modelId="{9DC3AE53-9AD7-464C-A9EE-E7612D343FC7}" type="pres">
      <dgm:prSet presAssocID="{5E35F2B4-1575-4201-A652-CA433C163102}" presName="conn2-1" presStyleLbl="parChTrans1D3" presStyleIdx="2" presStyleCnt="3"/>
      <dgm:spPr/>
    </dgm:pt>
    <dgm:pt modelId="{25823436-0E21-4967-9A10-3A530210A897}" type="pres">
      <dgm:prSet presAssocID="{5E35F2B4-1575-4201-A652-CA433C163102}" presName="connTx" presStyleLbl="parChTrans1D3" presStyleIdx="2" presStyleCnt="3"/>
      <dgm:spPr/>
    </dgm:pt>
    <dgm:pt modelId="{F7EE9799-EEF6-4F72-91DD-C2CBC791745E}" type="pres">
      <dgm:prSet presAssocID="{3CEC8DD0-10C8-485F-98C1-5F984B7289FC}" presName="root2" presStyleCnt="0"/>
      <dgm:spPr/>
    </dgm:pt>
    <dgm:pt modelId="{69E30208-081A-435F-B135-A5060B2C36DA}" type="pres">
      <dgm:prSet presAssocID="{3CEC8DD0-10C8-485F-98C1-5F984B7289FC}" presName="LevelTwoTextNode" presStyleLbl="node3" presStyleIdx="2" presStyleCnt="3" custLinFactY="46591" custLinFactNeighborX="-4695" custLinFactNeighborY="100000">
        <dgm:presLayoutVars>
          <dgm:chPref val="3"/>
        </dgm:presLayoutVars>
      </dgm:prSet>
      <dgm:spPr/>
    </dgm:pt>
    <dgm:pt modelId="{E18C2056-C585-44C1-945A-99742647193C}" type="pres">
      <dgm:prSet presAssocID="{3CEC8DD0-10C8-485F-98C1-5F984B7289FC}" presName="level3hierChild" presStyleCnt="0"/>
      <dgm:spPr/>
    </dgm:pt>
  </dgm:ptLst>
  <dgm:cxnLst>
    <dgm:cxn modelId="{C2AFDB0E-8153-4850-86FA-B7B17FC84D76}" srcId="{55968864-55D3-43D6-A02D-26B8DCD8D1E7}" destId="{0E014D4B-5992-473C-8FE3-84AC189FD3A1}" srcOrd="0" destOrd="0" parTransId="{623FE69F-63C8-4BC7-8C16-72CA540DAC6F}" sibTransId="{4EBE4E72-689F-42E1-B72A-8D5841E0401B}"/>
    <dgm:cxn modelId="{04772518-CB69-4E3D-8758-0DD0AED6D2EA}" type="presOf" srcId="{9C932774-8AA4-443D-BF6C-A8546B531A86}" destId="{434C0B87-2F21-4626-8777-5682618EEC99}" srcOrd="1" destOrd="0" presId="urn:microsoft.com/office/officeart/2005/8/layout/hierarchy2"/>
    <dgm:cxn modelId="{BC23521B-C2A0-446B-8054-FDBFD7D66A85}" type="presOf" srcId="{0E014D4B-5992-473C-8FE3-84AC189FD3A1}" destId="{53A5D25F-F9D1-47C0-B1F3-7FDB604194C0}" srcOrd="0" destOrd="0" presId="urn:microsoft.com/office/officeart/2005/8/layout/hierarchy2"/>
    <dgm:cxn modelId="{0002862E-E9FB-4D30-8CA3-31CB4D962EA9}" type="presOf" srcId="{5E35F2B4-1575-4201-A652-CA433C163102}" destId="{25823436-0E21-4967-9A10-3A530210A897}" srcOrd="1" destOrd="0" presId="urn:microsoft.com/office/officeart/2005/8/layout/hierarchy2"/>
    <dgm:cxn modelId="{9EC43B3A-0070-4BBB-988C-9E73D62CEB8B}" srcId="{4AE830EA-B64C-44D7-9EE1-141B7ECAF2B6}" destId="{08D3C2E4-DF44-4D9D-8038-428B06905B9D}" srcOrd="1" destOrd="0" parTransId="{9C932774-8AA4-443D-BF6C-A8546B531A86}" sibTransId="{8BC2373C-7C9D-4A23-82C6-AC5383BC86A7}"/>
    <dgm:cxn modelId="{D1ED2C3C-B51D-479B-A01E-35FCF93ED93B}" type="presOf" srcId="{93DE6DBF-D9D5-491B-9B20-937145A33C69}" destId="{34C67586-3029-48F0-ACFB-DA98319A9717}" srcOrd="0" destOrd="0" presId="urn:microsoft.com/office/officeart/2005/8/layout/hierarchy2"/>
    <dgm:cxn modelId="{399FCC67-65A0-4482-B4D6-49D4016BE413}" type="presOf" srcId="{F5C1088A-8575-43AC-A69B-E21FE63DF46D}" destId="{638CF52D-6563-46B5-BC4C-1F5C133C9DB0}" srcOrd="0" destOrd="0" presId="urn:microsoft.com/office/officeart/2005/8/layout/hierarchy2"/>
    <dgm:cxn modelId="{82AC4450-3307-41B8-806B-4C0467DA4BD5}" type="presOf" srcId="{9C932774-8AA4-443D-BF6C-A8546B531A86}" destId="{2DCB1D4E-0CA2-4AD2-87F6-BA51AA64C157}" srcOrd="0" destOrd="0" presId="urn:microsoft.com/office/officeart/2005/8/layout/hierarchy2"/>
    <dgm:cxn modelId="{00B19051-92F1-4B66-93A8-AD823C680E43}" srcId="{4AE830EA-B64C-44D7-9EE1-141B7ECAF2B6}" destId="{334193D0-1193-494E-9925-7025BCE17F16}" srcOrd="0" destOrd="0" parTransId="{49D2899B-AB48-42AE-A8A2-28C699744085}" sibTransId="{C06EB622-289F-4AC2-879B-A9CFBD304F74}"/>
    <dgm:cxn modelId="{EEBA1055-60BB-42FF-8B3C-859506AC43DA}" type="presOf" srcId="{5E35F2B4-1575-4201-A652-CA433C163102}" destId="{9DC3AE53-9AD7-464C-A9EE-E7612D343FC7}" srcOrd="0" destOrd="0" presId="urn:microsoft.com/office/officeart/2005/8/layout/hierarchy2"/>
    <dgm:cxn modelId="{0AF17356-27F9-4108-8427-9D1E8F2A2B1E}" type="presOf" srcId="{C1071015-BCA5-4EA4-92DD-1CD6DD4A7B75}" destId="{831E5FED-8569-4B3D-82CD-88639BDF7C05}" srcOrd="0" destOrd="0" presId="urn:microsoft.com/office/officeart/2005/8/layout/hierarchy2"/>
    <dgm:cxn modelId="{BE139B76-05D7-4368-8658-12A941B5FC78}" type="presOf" srcId="{93DE6DBF-D9D5-491B-9B20-937145A33C69}" destId="{4459F62B-2BC4-43FC-901C-E6154B80E977}" srcOrd="1" destOrd="0" presId="urn:microsoft.com/office/officeart/2005/8/layout/hierarchy2"/>
    <dgm:cxn modelId="{26E02A81-414C-442E-936F-0942910B21AD}" type="presOf" srcId="{08D3C2E4-DF44-4D9D-8038-428B06905B9D}" destId="{EA5BCFCC-AC5B-466A-B4B2-AB68793CEF0F}" srcOrd="0" destOrd="0" presId="urn:microsoft.com/office/officeart/2005/8/layout/hierarchy2"/>
    <dgm:cxn modelId="{B75EEB82-3F7D-4639-A8C9-6FEB2517EE77}" type="presOf" srcId="{55968864-55D3-43D6-A02D-26B8DCD8D1E7}" destId="{C9BC4758-297C-4F39-8CDD-B49DBB9FAAF1}" srcOrd="0" destOrd="0" presId="urn:microsoft.com/office/officeart/2005/8/layout/hierarchy2"/>
    <dgm:cxn modelId="{F3A44F96-98E8-4AAE-8DC4-BEA5508B3FA2}" type="presOf" srcId="{4AE830EA-B64C-44D7-9EE1-141B7ECAF2B6}" destId="{5326276B-8AFA-4AB0-9B50-7F66679F3ED0}" srcOrd="0" destOrd="0" presId="urn:microsoft.com/office/officeart/2005/8/layout/hierarchy2"/>
    <dgm:cxn modelId="{3AC412BA-76B0-4F41-B877-88680320770E}" srcId="{0E014D4B-5992-473C-8FE3-84AC189FD3A1}" destId="{4AE830EA-B64C-44D7-9EE1-141B7ECAF2B6}" srcOrd="1" destOrd="0" parTransId="{C1071015-BCA5-4EA4-92DD-1CD6DD4A7B75}" sibTransId="{244579FE-B9AC-4D4F-B4C6-2F593DF3C270}"/>
    <dgm:cxn modelId="{71FBAABE-0118-4C3C-9963-A1D30871FF4A}" type="presOf" srcId="{C1071015-BCA5-4EA4-92DD-1CD6DD4A7B75}" destId="{AEC3F6C2-E7B7-4756-B62F-700C67ACF290}" srcOrd="1" destOrd="0" presId="urn:microsoft.com/office/officeart/2005/8/layout/hierarchy2"/>
    <dgm:cxn modelId="{B12625C5-18DB-47E9-B374-817A3BC14689}" type="presOf" srcId="{334193D0-1193-494E-9925-7025BCE17F16}" destId="{40BFA864-FC6A-4545-B66D-552DA2A982D4}" srcOrd="0" destOrd="0" presId="urn:microsoft.com/office/officeart/2005/8/layout/hierarchy2"/>
    <dgm:cxn modelId="{C7B54BC6-E6E5-430E-9F15-B134A84FBBD9}" srcId="{4AE830EA-B64C-44D7-9EE1-141B7ECAF2B6}" destId="{3CEC8DD0-10C8-485F-98C1-5F984B7289FC}" srcOrd="2" destOrd="0" parTransId="{5E35F2B4-1575-4201-A652-CA433C163102}" sibTransId="{E0F51003-19DA-4517-96F5-4C7A15239CD6}"/>
    <dgm:cxn modelId="{F7AA8DD5-87A3-460D-90C2-6989D31EC8A1}" type="presOf" srcId="{3CEC8DD0-10C8-485F-98C1-5F984B7289FC}" destId="{69E30208-081A-435F-B135-A5060B2C36DA}" srcOrd="0" destOrd="0" presId="urn:microsoft.com/office/officeart/2005/8/layout/hierarchy2"/>
    <dgm:cxn modelId="{6F41E0DA-09F5-40A2-A804-846C47B87A7C}" type="presOf" srcId="{49D2899B-AB48-42AE-A8A2-28C699744085}" destId="{BDC8BFBB-8DD9-4974-A530-FD0B18DB1C10}" srcOrd="1" destOrd="0" presId="urn:microsoft.com/office/officeart/2005/8/layout/hierarchy2"/>
    <dgm:cxn modelId="{8A4DC1F3-0F46-4CDE-BE03-293A0CC1820C}" srcId="{0E014D4B-5992-473C-8FE3-84AC189FD3A1}" destId="{F5C1088A-8575-43AC-A69B-E21FE63DF46D}" srcOrd="0" destOrd="0" parTransId="{93DE6DBF-D9D5-491B-9B20-937145A33C69}" sibTransId="{87E1BE4E-22F1-407C-89B1-46374B70444A}"/>
    <dgm:cxn modelId="{E50705F6-17EE-4F5B-8916-79E90205257C}" type="presOf" srcId="{49D2899B-AB48-42AE-A8A2-28C699744085}" destId="{8F4A7590-7600-4603-AC6C-F26AA632A6D9}" srcOrd="0" destOrd="0" presId="urn:microsoft.com/office/officeart/2005/8/layout/hierarchy2"/>
    <dgm:cxn modelId="{8A6C8B6D-8217-483E-AA1E-1E30537EF0FC}" type="presParOf" srcId="{C9BC4758-297C-4F39-8CDD-B49DBB9FAAF1}" destId="{5D894C87-23E3-49AE-85E5-219CB1508B42}" srcOrd="0" destOrd="0" presId="urn:microsoft.com/office/officeart/2005/8/layout/hierarchy2"/>
    <dgm:cxn modelId="{F55F24AF-5832-4258-807C-3ACC682BCF36}" type="presParOf" srcId="{5D894C87-23E3-49AE-85E5-219CB1508B42}" destId="{53A5D25F-F9D1-47C0-B1F3-7FDB604194C0}" srcOrd="0" destOrd="0" presId="urn:microsoft.com/office/officeart/2005/8/layout/hierarchy2"/>
    <dgm:cxn modelId="{F0F82F3D-D443-4E69-BDDF-AAD3B2C6509C}" type="presParOf" srcId="{5D894C87-23E3-49AE-85E5-219CB1508B42}" destId="{0CF3C944-7469-4333-BA0C-BC8FF022BECE}" srcOrd="1" destOrd="0" presId="urn:microsoft.com/office/officeart/2005/8/layout/hierarchy2"/>
    <dgm:cxn modelId="{BD1F0106-0937-4463-85B2-20CBB144EAB6}" type="presParOf" srcId="{0CF3C944-7469-4333-BA0C-BC8FF022BECE}" destId="{34C67586-3029-48F0-ACFB-DA98319A9717}" srcOrd="0" destOrd="0" presId="urn:microsoft.com/office/officeart/2005/8/layout/hierarchy2"/>
    <dgm:cxn modelId="{5B658312-4229-4306-8945-94B418B3129E}" type="presParOf" srcId="{34C67586-3029-48F0-ACFB-DA98319A9717}" destId="{4459F62B-2BC4-43FC-901C-E6154B80E977}" srcOrd="0" destOrd="0" presId="urn:microsoft.com/office/officeart/2005/8/layout/hierarchy2"/>
    <dgm:cxn modelId="{28EBFAEC-849B-4607-88C3-905E461B0C97}" type="presParOf" srcId="{0CF3C944-7469-4333-BA0C-BC8FF022BECE}" destId="{43A9B269-DDED-4E55-8DD1-80C9CC4D3F5F}" srcOrd="1" destOrd="0" presId="urn:microsoft.com/office/officeart/2005/8/layout/hierarchy2"/>
    <dgm:cxn modelId="{3E52A3D6-9423-4035-B6E9-E67654B77532}" type="presParOf" srcId="{43A9B269-DDED-4E55-8DD1-80C9CC4D3F5F}" destId="{638CF52D-6563-46B5-BC4C-1F5C133C9DB0}" srcOrd="0" destOrd="0" presId="urn:microsoft.com/office/officeart/2005/8/layout/hierarchy2"/>
    <dgm:cxn modelId="{34EF6626-6D8E-4D19-A589-EF70FF9B22B2}" type="presParOf" srcId="{43A9B269-DDED-4E55-8DD1-80C9CC4D3F5F}" destId="{3F408673-8E98-48BF-815E-A4DBE940017B}" srcOrd="1" destOrd="0" presId="urn:microsoft.com/office/officeart/2005/8/layout/hierarchy2"/>
    <dgm:cxn modelId="{982ACB9C-3B2C-4080-BA5D-8E3500050A39}" type="presParOf" srcId="{0CF3C944-7469-4333-BA0C-BC8FF022BECE}" destId="{831E5FED-8569-4B3D-82CD-88639BDF7C05}" srcOrd="2" destOrd="0" presId="urn:microsoft.com/office/officeart/2005/8/layout/hierarchy2"/>
    <dgm:cxn modelId="{91A2815B-97B4-491A-B997-C98BFD8CC29B}" type="presParOf" srcId="{831E5FED-8569-4B3D-82CD-88639BDF7C05}" destId="{AEC3F6C2-E7B7-4756-B62F-700C67ACF290}" srcOrd="0" destOrd="0" presId="urn:microsoft.com/office/officeart/2005/8/layout/hierarchy2"/>
    <dgm:cxn modelId="{CAF01CF3-6F45-4172-9890-656E2DD944AB}" type="presParOf" srcId="{0CF3C944-7469-4333-BA0C-BC8FF022BECE}" destId="{F1D15A49-83F9-4802-883F-10F39F9319A7}" srcOrd="3" destOrd="0" presId="urn:microsoft.com/office/officeart/2005/8/layout/hierarchy2"/>
    <dgm:cxn modelId="{762DC01B-5459-4F57-AFAD-9684B5B776D0}" type="presParOf" srcId="{F1D15A49-83F9-4802-883F-10F39F9319A7}" destId="{5326276B-8AFA-4AB0-9B50-7F66679F3ED0}" srcOrd="0" destOrd="0" presId="urn:microsoft.com/office/officeart/2005/8/layout/hierarchy2"/>
    <dgm:cxn modelId="{BD219676-27B8-4CD9-8AAD-78E674288D16}" type="presParOf" srcId="{F1D15A49-83F9-4802-883F-10F39F9319A7}" destId="{AF413178-0769-4A66-8C7D-DC4A11EC94AB}" srcOrd="1" destOrd="0" presId="urn:microsoft.com/office/officeart/2005/8/layout/hierarchy2"/>
    <dgm:cxn modelId="{C1723D06-5516-4666-A80B-AC6DA60DADD5}" type="presParOf" srcId="{AF413178-0769-4A66-8C7D-DC4A11EC94AB}" destId="{8F4A7590-7600-4603-AC6C-F26AA632A6D9}" srcOrd="0" destOrd="0" presId="urn:microsoft.com/office/officeart/2005/8/layout/hierarchy2"/>
    <dgm:cxn modelId="{FA4525BC-7CBA-4D4B-B65D-6BB5A881BA1A}" type="presParOf" srcId="{8F4A7590-7600-4603-AC6C-F26AA632A6D9}" destId="{BDC8BFBB-8DD9-4974-A530-FD0B18DB1C10}" srcOrd="0" destOrd="0" presId="urn:microsoft.com/office/officeart/2005/8/layout/hierarchy2"/>
    <dgm:cxn modelId="{858E2B83-F2EE-456A-86F0-F0664ECE24B8}" type="presParOf" srcId="{AF413178-0769-4A66-8C7D-DC4A11EC94AB}" destId="{A6FDEC48-C827-40C0-9318-E2F90D86DF7E}" srcOrd="1" destOrd="0" presId="urn:microsoft.com/office/officeart/2005/8/layout/hierarchy2"/>
    <dgm:cxn modelId="{463C2631-CAAC-49FC-8744-5278D0C34A1F}" type="presParOf" srcId="{A6FDEC48-C827-40C0-9318-E2F90D86DF7E}" destId="{40BFA864-FC6A-4545-B66D-552DA2A982D4}" srcOrd="0" destOrd="0" presId="urn:microsoft.com/office/officeart/2005/8/layout/hierarchy2"/>
    <dgm:cxn modelId="{F948175F-7FE1-4520-80C4-7D07BBB38DFF}" type="presParOf" srcId="{A6FDEC48-C827-40C0-9318-E2F90D86DF7E}" destId="{BFE24C4A-4138-47F3-97C2-860FF96E3B73}" srcOrd="1" destOrd="0" presId="urn:microsoft.com/office/officeart/2005/8/layout/hierarchy2"/>
    <dgm:cxn modelId="{3A40117F-7282-4DE7-9D34-4C39DA049320}" type="presParOf" srcId="{AF413178-0769-4A66-8C7D-DC4A11EC94AB}" destId="{2DCB1D4E-0CA2-4AD2-87F6-BA51AA64C157}" srcOrd="2" destOrd="0" presId="urn:microsoft.com/office/officeart/2005/8/layout/hierarchy2"/>
    <dgm:cxn modelId="{11DCAF41-5E0E-4D8A-A3E2-6C0D6161BE4B}" type="presParOf" srcId="{2DCB1D4E-0CA2-4AD2-87F6-BA51AA64C157}" destId="{434C0B87-2F21-4626-8777-5682618EEC99}" srcOrd="0" destOrd="0" presId="urn:microsoft.com/office/officeart/2005/8/layout/hierarchy2"/>
    <dgm:cxn modelId="{BAA6C485-5164-40FE-89A9-9EDEA04D5463}" type="presParOf" srcId="{AF413178-0769-4A66-8C7D-DC4A11EC94AB}" destId="{095FB970-5692-4DFA-AC0D-C76C0ABA918B}" srcOrd="3" destOrd="0" presId="urn:microsoft.com/office/officeart/2005/8/layout/hierarchy2"/>
    <dgm:cxn modelId="{B33F7EC8-29AC-4CB0-ABFD-423271146478}" type="presParOf" srcId="{095FB970-5692-4DFA-AC0D-C76C0ABA918B}" destId="{EA5BCFCC-AC5B-466A-B4B2-AB68793CEF0F}" srcOrd="0" destOrd="0" presId="urn:microsoft.com/office/officeart/2005/8/layout/hierarchy2"/>
    <dgm:cxn modelId="{B4CB5A53-6479-427C-ACFA-4ABFC9443886}" type="presParOf" srcId="{095FB970-5692-4DFA-AC0D-C76C0ABA918B}" destId="{CE31EAFB-AF9C-4FE8-9FB7-029101CB6E78}" srcOrd="1" destOrd="0" presId="urn:microsoft.com/office/officeart/2005/8/layout/hierarchy2"/>
    <dgm:cxn modelId="{5DD08C95-4F07-41F8-BF58-E8206B864AAC}" type="presParOf" srcId="{AF413178-0769-4A66-8C7D-DC4A11EC94AB}" destId="{9DC3AE53-9AD7-464C-A9EE-E7612D343FC7}" srcOrd="4" destOrd="0" presId="urn:microsoft.com/office/officeart/2005/8/layout/hierarchy2"/>
    <dgm:cxn modelId="{D18C4DCC-594B-44DB-8A98-B58676CAC0F2}" type="presParOf" srcId="{9DC3AE53-9AD7-464C-A9EE-E7612D343FC7}" destId="{25823436-0E21-4967-9A10-3A530210A897}" srcOrd="0" destOrd="0" presId="urn:microsoft.com/office/officeart/2005/8/layout/hierarchy2"/>
    <dgm:cxn modelId="{09FEC7DE-8297-4197-A154-7BE01D640651}" type="presParOf" srcId="{AF413178-0769-4A66-8C7D-DC4A11EC94AB}" destId="{F7EE9799-EEF6-4F72-91DD-C2CBC791745E}" srcOrd="5" destOrd="0" presId="urn:microsoft.com/office/officeart/2005/8/layout/hierarchy2"/>
    <dgm:cxn modelId="{1803F5E9-EB1F-4338-9917-7EC492CC68D9}" type="presParOf" srcId="{F7EE9799-EEF6-4F72-91DD-C2CBC791745E}" destId="{69E30208-081A-435F-B135-A5060B2C36DA}" srcOrd="0" destOrd="0" presId="urn:microsoft.com/office/officeart/2005/8/layout/hierarchy2"/>
    <dgm:cxn modelId="{5FB624F6-E352-4B04-B6A7-DF089D43FEC5}" type="presParOf" srcId="{F7EE9799-EEF6-4F72-91DD-C2CBC791745E}" destId="{E18C2056-C585-44C1-945A-99742647193C}" srcOrd="1" destOrd="0" presId="urn:microsoft.com/office/officeart/2005/8/layout/hierarchy2"/>
  </dgm:cxnLst>
  <dgm:bg>
    <a:effectLst>
      <a:outerShdw blurRad="50800" dist="2286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968864-55D3-43D6-A02D-26B8DCD8D1E7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0E014D4B-5992-473C-8FE3-84AC189FD3A1}">
      <dgm:prSet phldrT="[텍스트]"/>
      <dgm:spPr/>
      <dgm:t>
        <a:bodyPr/>
        <a:lstStyle/>
        <a:p>
          <a:pPr latinLnBrk="1"/>
          <a:r>
            <a:rPr lang="ko-KR" altLang="en-US" dirty="0"/>
            <a:t>인공지능</a:t>
          </a:r>
        </a:p>
      </dgm:t>
    </dgm:pt>
    <dgm:pt modelId="{623FE69F-63C8-4BC7-8C16-72CA540DAC6F}" type="par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EBE4E72-689F-42E1-B72A-8D5841E0401B}" type="sib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AE830EA-B64C-44D7-9EE1-141B7ECAF2B6}">
      <dgm:prSet phldrT="[텍스트]" custT="1"/>
      <dgm:spPr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latinLnBrk="1"/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latinLnBrk="1"/>
          <a:r>
            <a:rPr lang="en-US" altLang="ko-KR" sz="1500" kern="1200" dirty="0"/>
            <a:t>(machine learning)</a:t>
          </a:r>
          <a:endParaRPr lang="ko-KR" altLang="en-US" sz="1500" kern="1200" dirty="0"/>
        </a:p>
      </dgm:t>
    </dgm:pt>
    <dgm:pt modelId="{C1071015-BCA5-4EA4-92DD-1CD6DD4A7B75}" type="par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244579FE-B9AC-4D4F-B4C6-2F593DF3C270}" type="sib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334193D0-1193-494E-9925-7025BCE17F16}">
      <dgm:prSet phldrT="[텍스트]"/>
      <dgm:spPr>
        <a:solidFill>
          <a:srgbClr val="FF0000">
            <a:alpha val="50000"/>
          </a:srgbClr>
        </a:solidFill>
      </dgm:spPr>
      <dgm:t>
        <a:bodyPr/>
        <a:lstStyle/>
        <a:p>
          <a:pPr latinLnBrk="1"/>
          <a:r>
            <a:rPr lang="en-US" altLang="ko-KR" dirty="0"/>
            <a:t>Supervised</a:t>
          </a:r>
          <a:endParaRPr lang="ko-KR" altLang="en-US" dirty="0"/>
        </a:p>
      </dgm:t>
    </dgm:pt>
    <dgm:pt modelId="{49D2899B-AB48-42AE-A8A2-28C699744085}" type="par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C06EB622-289F-4AC2-879B-A9CFBD304F74}" type="sib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08D3C2E4-DF44-4D9D-8038-428B06905B9D}">
      <dgm:prSet phldrT="[텍스트]"/>
      <dgm:spPr>
        <a:solidFill>
          <a:srgbClr val="FF0000">
            <a:alpha val="50000"/>
          </a:srgbClr>
        </a:solidFill>
      </dgm:spPr>
      <dgm:t>
        <a:bodyPr/>
        <a:lstStyle/>
        <a:p>
          <a:pPr latinLnBrk="1"/>
          <a:r>
            <a:rPr lang="en-US" altLang="ko-KR" dirty="0"/>
            <a:t>Unsupervised</a:t>
          </a:r>
          <a:endParaRPr lang="ko-KR" altLang="en-US" dirty="0"/>
        </a:p>
      </dgm:t>
    </dgm:pt>
    <dgm:pt modelId="{9C932774-8AA4-443D-BF6C-A8546B531A86}" type="par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8BC2373C-7C9D-4A23-82C6-AC5383BC86A7}" type="sib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3CEC8DD0-10C8-485F-98C1-5F984B7289FC}">
      <dgm:prSet phldrT="[텍스트]" custT="1"/>
      <dgm:spPr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Reinforcement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gm:t>
    </dgm:pt>
    <dgm:pt modelId="{5E35F2B4-1575-4201-A652-CA433C163102}" type="par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E0F51003-19DA-4517-96F5-4C7A15239CD6}" type="sib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C9BC4758-297C-4F39-8CDD-B49DBB9FAAF1}" type="pres">
      <dgm:prSet presAssocID="{55968864-55D3-43D6-A02D-26B8DCD8D1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894C87-23E3-49AE-85E5-219CB1508B42}" type="pres">
      <dgm:prSet presAssocID="{0E014D4B-5992-473C-8FE3-84AC189FD3A1}" presName="root1" presStyleCnt="0"/>
      <dgm:spPr/>
    </dgm:pt>
    <dgm:pt modelId="{53A5D25F-F9D1-47C0-B1F3-7FDB604194C0}" type="pres">
      <dgm:prSet presAssocID="{0E014D4B-5992-473C-8FE3-84AC189FD3A1}" presName="LevelOneTextNode" presStyleLbl="node0" presStyleIdx="0" presStyleCnt="1">
        <dgm:presLayoutVars>
          <dgm:chPref val="3"/>
        </dgm:presLayoutVars>
      </dgm:prSet>
      <dgm:spPr/>
    </dgm:pt>
    <dgm:pt modelId="{0CF3C944-7469-4333-BA0C-BC8FF022BECE}" type="pres">
      <dgm:prSet presAssocID="{0E014D4B-5992-473C-8FE3-84AC189FD3A1}" presName="level2hierChild" presStyleCnt="0"/>
      <dgm:spPr/>
    </dgm:pt>
    <dgm:pt modelId="{831E5FED-8569-4B3D-82CD-88639BDF7C05}" type="pres">
      <dgm:prSet presAssocID="{C1071015-BCA5-4EA4-92DD-1CD6DD4A7B75}" presName="conn2-1" presStyleLbl="parChTrans1D2" presStyleIdx="0" presStyleCnt="1"/>
      <dgm:spPr/>
    </dgm:pt>
    <dgm:pt modelId="{AEC3F6C2-E7B7-4756-B62F-700C67ACF290}" type="pres">
      <dgm:prSet presAssocID="{C1071015-BCA5-4EA4-92DD-1CD6DD4A7B75}" presName="connTx" presStyleLbl="parChTrans1D2" presStyleIdx="0" presStyleCnt="1"/>
      <dgm:spPr/>
    </dgm:pt>
    <dgm:pt modelId="{F1D15A49-83F9-4802-883F-10F39F9319A7}" type="pres">
      <dgm:prSet presAssocID="{4AE830EA-B64C-44D7-9EE1-141B7ECAF2B6}" presName="root2" presStyleCnt="0"/>
      <dgm:spPr/>
    </dgm:pt>
    <dgm:pt modelId="{5326276B-8AFA-4AB0-9B50-7F66679F3ED0}" type="pres">
      <dgm:prSet presAssocID="{4AE830EA-B64C-44D7-9EE1-141B7ECAF2B6}" presName="LevelTwoTextNode" presStyleLbl="node2" presStyleIdx="0" presStyleCnt="1" custLinFactY="3892" custLinFactNeighborX="599" custLinFactNeighborY="100000">
        <dgm:presLayoutVars>
          <dgm:chPref val="3"/>
        </dgm:presLayoutVars>
      </dgm:prSet>
      <dgm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</dgm:spPr>
    </dgm:pt>
    <dgm:pt modelId="{AF413178-0769-4A66-8C7D-DC4A11EC94AB}" type="pres">
      <dgm:prSet presAssocID="{4AE830EA-B64C-44D7-9EE1-141B7ECAF2B6}" presName="level3hierChild" presStyleCnt="0"/>
      <dgm:spPr/>
    </dgm:pt>
    <dgm:pt modelId="{8F4A7590-7600-4603-AC6C-F26AA632A6D9}" type="pres">
      <dgm:prSet presAssocID="{49D2899B-AB48-42AE-A8A2-28C699744085}" presName="conn2-1" presStyleLbl="parChTrans1D3" presStyleIdx="0" presStyleCnt="3"/>
      <dgm:spPr/>
    </dgm:pt>
    <dgm:pt modelId="{BDC8BFBB-8DD9-4974-A530-FD0B18DB1C10}" type="pres">
      <dgm:prSet presAssocID="{49D2899B-AB48-42AE-A8A2-28C699744085}" presName="connTx" presStyleLbl="parChTrans1D3" presStyleIdx="0" presStyleCnt="3"/>
      <dgm:spPr/>
    </dgm:pt>
    <dgm:pt modelId="{A6FDEC48-C827-40C0-9318-E2F90D86DF7E}" type="pres">
      <dgm:prSet presAssocID="{334193D0-1193-494E-9925-7025BCE17F16}" presName="root2" presStyleCnt="0"/>
      <dgm:spPr/>
    </dgm:pt>
    <dgm:pt modelId="{40BFA864-FC6A-4545-B66D-552DA2A982D4}" type="pres">
      <dgm:prSet presAssocID="{334193D0-1193-494E-9925-7025BCE17F16}" presName="LevelTwoTextNode" presStyleLbl="node3" presStyleIdx="0" presStyleCnt="3" custLinFactY="21654" custLinFactNeighborX="-4213" custLinFactNeighborY="100000">
        <dgm:presLayoutVars>
          <dgm:chPref val="3"/>
        </dgm:presLayoutVars>
      </dgm:prSet>
      <dgm:spPr/>
    </dgm:pt>
    <dgm:pt modelId="{BFE24C4A-4138-47F3-97C2-860FF96E3B73}" type="pres">
      <dgm:prSet presAssocID="{334193D0-1193-494E-9925-7025BCE17F16}" presName="level3hierChild" presStyleCnt="0"/>
      <dgm:spPr/>
    </dgm:pt>
    <dgm:pt modelId="{2DCB1D4E-0CA2-4AD2-87F6-BA51AA64C157}" type="pres">
      <dgm:prSet presAssocID="{9C932774-8AA4-443D-BF6C-A8546B531A86}" presName="conn2-1" presStyleLbl="parChTrans1D3" presStyleIdx="1" presStyleCnt="3"/>
      <dgm:spPr/>
    </dgm:pt>
    <dgm:pt modelId="{434C0B87-2F21-4626-8777-5682618EEC99}" type="pres">
      <dgm:prSet presAssocID="{9C932774-8AA4-443D-BF6C-A8546B531A86}" presName="connTx" presStyleLbl="parChTrans1D3" presStyleIdx="1" presStyleCnt="3"/>
      <dgm:spPr/>
    </dgm:pt>
    <dgm:pt modelId="{095FB970-5692-4DFA-AC0D-C76C0ABA918B}" type="pres">
      <dgm:prSet presAssocID="{08D3C2E4-DF44-4D9D-8038-428B06905B9D}" presName="root2" presStyleCnt="0"/>
      <dgm:spPr/>
    </dgm:pt>
    <dgm:pt modelId="{EA5BCFCC-AC5B-466A-B4B2-AB68793CEF0F}" type="pres">
      <dgm:prSet presAssocID="{08D3C2E4-DF44-4D9D-8038-428B06905B9D}" presName="LevelTwoTextNode" presStyleLbl="node3" presStyleIdx="1" presStyleCnt="3" custLinFactY="36288" custLinFactNeighborX="-4695" custLinFactNeighborY="100000">
        <dgm:presLayoutVars>
          <dgm:chPref val="3"/>
        </dgm:presLayoutVars>
      </dgm:prSet>
      <dgm:spPr/>
    </dgm:pt>
    <dgm:pt modelId="{CE31EAFB-AF9C-4FE8-9FB7-029101CB6E78}" type="pres">
      <dgm:prSet presAssocID="{08D3C2E4-DF44-4D9D-8038-428B06905B9D}" presName="level3hierChild" presStyleCnt="0"/>
      <dgm:spPr/>
    </dgm:pt>
    <dgm:pt modelId="{9DC3AE53-9AD7-464C-A9EE-E7612D343FC7}" type="pres">
      <dgm:prSet presAssocID="{5E35F2B4-1575-4201-A652-CA433C163102}" presName="conn2-1" presStyleLbl="parChTrans1D3" presStyleIdx="2" presStyleCnt="3"/>
      <dgm:spPr/>
    </dgm:pt>
    <dgm:pt modelId="{25823436-0E21-4967-9A10-3A530210A897}" type="pres">
      <dgm:prSet presAssocID="{5E35F2B4-1575-4201-A652-CA433C163102}" presName="connTx" presStyleLbl="parChTrans1D3" presStyleIdx="2" presStyleCnt="3"/>
      <dgm:spPr/>
    </dgm:pt>
    <dgm:pt modelId="{F7EE9799-EEF6-4F72-91DD-C2CBC791745E}" type="pres">
      <dgm:prSet presAssocID="{3CEC8DD0-10C8-485F-98C1-5F984B7289FC}" presName="root2" presStyleCnt="0"/>
      <dgm:spPr/>
    </dgm:pt>
    <dgm:pt modelId="{69E30208-081A-435F-B135-A5060B2C36DA}" type="pres">
      <dgm:prSet presAssocID="{3CEC8DD0-10C8-485F-98C1-5F984B7289FC}" presName="LevelTwoTextNode" presStyleLbl="node3" presStyleIdx="2" presStyleCnt="3" custLinFactY="46591" custLinFactNeighborX="-4695" custLinFactNeighborY="100000">
        <dgm:presLayoutVars>
          <dgm:chPref val="3"/>
        </dgm:presLayoutVars>
      </dgm:prSet>
      <dgm:spPr>
        <a:xfrm>
          <a:off x="4416158" y="4182406"/>
          <a:ext cx="1603843" cy="801921"/>
        </a:xfrm>
        <a:prstGeom prst="roundRect">
          <a:avLst>
            <a:gd name="adj" fmla="val 10000"/>
          </a:avLst>
        </a:prstGeom>
      </dgm:spPr>
    </dgm:pt>
    <dgm:pt modelId="{E18C2056-C585-44C1-945A-99742647193C}" type="pres">
      <dgm:prSet presAssocID="{3CEC8DD0-10C8-485F-98C1-5F984B7289FC}" presName="level3hierChild" presStyleCnt="0"/>
      <dgm:spPr/>
    </dgm:pt>
  </dgm:ptLst>
  <dgm:cxnLst>
    <dgm:cxn modelId="{C2AFDB0E-8153-4850-86FA-B7B17FC84D76}" srcId="{55968864-55D3-43D6-A02D-26B8DCD8D1E7}" destId="{0E014D4B-5992-473C-8FE3-84AC189FD3A1}" srcOrd="0" destOrd="0" parTransId="{623FE69F-63C8-4BC7-8C16-72CA540DAC6F}" sibTransId="{4EBE4E72-689F-42E1-B72A-8D5841E0401B}"/>
    <dgm:cxn modelId="{04772518-CB69-4E3D-8758-0DD0AED6D2EA}" type="presOf" srcId="{9C932774-8AA4-443D-BF6C-A8546B531A86}" destId="{434C0B87-2F21-4626-8777-5682618EEC99}" srcOrd="1" destOrd="0" presId="urn:microsoft.com/office/officeart/2005/8/layout/hierarchy2"/>
    <dgm:cxn modelId="{BC23521B-C2A0-446B-8054-FDBFD7D66A85}" type="presOf" srcId="{0E014D4B-5992-473C-8FE3-84AC189FD3A1}" destId="{53A5D25F-F9D1-47C0-B1F3-7FDB604194C0}" srcOrd="0" destOrd="0" presId="urn:microsoft.com/office/officeart/2005/8/layout/hierarchy2"/>
    <dgm:cxn modelId="{0002862E-E9FB-4D30-8CA3-31CB4D962EA9}" type="presOf" srcId="{5E35F2B4-1575-4201-A652-CA433C163102}" destId="{25823436-0E21-4967-9A10-3A530210A897}" srcOrd="1" destOrd="0" presId="urn:microsoft.com/office/officeart/2005/8/layout/hierarchy2"/>
    <dgm:cxn modelId="{9EC43B3A-0070-4BBB-988C-9E73D62CEB8B}" srcId="{4AE830EA-B64C-44D7-9EE1-141B7ECAF2B6}" destId="{08D3C2E4-DF44-4D9D-8038-428B06905B9D}" srcOrd="1" destOrd="0" parTransId="{9C932774-8AA4-443D-BF6C-A8546B531A86}" sibTransId="{8BC2373C-7C9D-4A23-82C6-AC5383BC86A7}"/>
    <dgm:cxn modelId="{82AC4450-3307-41B8-806B-4C0467DA4BD5}" type="presOf" srcId="{9C932774-8AA4-443D-BF6C-A8546B531A86}" destId="{2DCB1D4E-0CA2-4AD2-87F6-BA51AA64C157}" srcOrd="0" destOrd="0" presId="urn:microsoft.com/office/officeart/2005/8/layout/hierarchy2"/>
    <dgm:cxn modelId="{00B19051-92F1-4B66-93A8-AD823C680E43}" srcId="{4AE830EA-B64C-44D7-9EE1-141B7ECAF2B6}" destId="{334193D0-1193-494E-9925-7025BCE17F16}" srcOrd="0" destOrd="0" parTransId="{49D2899B-AB48-42AE-A8A2-28C699744085}" sibTransId="{C06EB622-289F-4AC2-879B-A9CFBD304F74}"/>
    <dgm:cxn modelId="{EEBA1055-60BB-42FF-8B3C-859506AC43DA}" type="presOf" srcId="{5E35F2B4-1575-4201-A652-CA433C163102}" destId="{9DC3AE53-9AD7-464C-A9EE-E7612D343FC7}" srcOrd="0" destOrd="0" presId="urn:microsoft.com/office/officeart/2005/8/layout/hierarchy2"/>
    <dgm:cxn modelId="{0AF17356-27F9-4108-8427-9D1E8F2A2B1E}" type="presOf" srcId="{C1071015-BCA5-4EA4-92DD-1CD6DD4A7B75}" destId="{831E5FED-8569-4B3D-82CD-88639BDF7C05}" srcOrd="0" destOrd="0" presId="urn:microsoft.com/office/officeart/2005/8/layout/hierarchy2"/>
    <dgm:cxn modelId="{26E02A81-414C-442E-936F-0942910B21AD}" type="presOf" srcId="{08D3C2E4-DF44-4D9D-8038-428B06905B9D}" destId="{EA5BCFCC-AC5B-466A-B4B2-AB68793CEF0F}" srcOrd="0" destOrd="0" presId="urn:microsoft.com/office/officeart/2005/8/layout/hierarchy2"/>
    <dgm:cxn modelId="{B75EEB82-3F7D-4639-A8C9-6FEB2517EE77}" type="presOf" srcId="{55968864-55D3-43D6-A02D-26B8DCD8D1E7}" destId="{C9BC4758-297C-4F39-8CDD-B49DBB9FAAF1}" srcOrd="0" destOrd="0" presId="urn:microsoft.com/office/officeart/2005/8/layout/hierarchy2"/>
    <dgm:cxn modelId="{F3A44F96-98E8-4AAE-8DC4-BEA5508B3FA2}" type="presOf" srcId="{4AE830EA-B64C-44D7-9EE1-141B7ECAF2B6}" destId="{5326276B-8AFA-4AB0-9B50-7F66679F3ED0}" srcOrd="0" destOrd="0" presId="urn:microsoft.com/office/officeart/2005/8/layout/hierarchy2"/>
    <dgm:cxn modelId="{3AC412BA-76B0-4F41-B877-88680320770E}" srcId="{0E014D4B-5992-473C-8FE3-84AC189FD3A1}" destId="{4AE830EA-B64C-44D7-9EE1-141B7ECAF2B6}" srcOrd="0" destOrd="0" parTransId="{C1071015-BCA5-4EA4-92DD-1CD6DD4A7B75}" sibTransId="{244579FE-B9AC-4D4F-B4C6-2F593DF3C270}"/>
    <dgm:cxn modelId="{71FBAABE-0118-4C3C-9963-A1D30871FF4A}" type="presOf" srcId="{C1071015-BCA5-4EA4-92DD-1CD6DD4A7B75}" destId="{AEC3F6C2-E7B7-4756-B62F-700C67ACF290}" srcOrd="1" destOrd="0" presId="urn:microsoft.com/office/officeart/2005/8/layout/hierarchy2"/>
    <dgm:cxn modelId="{B12625C5-18DB-47E9-B374-817A3BC14689}" type="presOf" srcId="{334193D0-1193-494E-9925-7025BCE17F16}" destId="{40BFA864-FC6A-4545-B66D-552DA2A982D4}" srcOrd="0" destOrd="0" presId="urn:microsoft.com/office/officeart/2005/8/layout/hierarchy2"/>
    <dgm:cxn modelId="{C7B54BC6-E6E5-430E-9F15-B134A84FBBD9}" srcId="{4AE830EA-B64C-44D7-9EE1-141B7ECAF2B6}" destId="{3CEC8DD0-10C8-485F-98C1-5F984B7289FC}" srcOrd="2" destOrd="0" parTransId="{5E35F2B4-1575-4201-A652-CA433C163102}" sibTransId="{E0F51003-19DA-4517-96F5-4C7A15239CD6}"/>
    <dgm:cxn modelId="{F7AA8DD5-87A3-460D-90C2-6989D31EC8A1}" type="presOf" srcId="{3CEC8DD0-10C8-485F-98C1-5F984B7289FC}" destId="{69E30208-081A-435F-B135-A5060B2C36DA}" srcOrd="0" destOrd="0" presId="urn:microsoft.com/office/officeart/2005/8/layout/hierarchy2"/>
    <dgm:cxn modelId="{6F41E0DA-09F5-40A2-A804-846C47B87A7C}" type="presOf" srcId="{49D2899B-AB48-42AE-A8A2-28C699744085}" destId="{BDC8BFBB-8DD9-4974-A530-FD0B18DB1C10}" srcOrd="1" destOrd="0" presId="urn:microsoft.com/office/officeart/2005/8/layout/hierarchy2"/>
    <dgm:cxn modelId="{E50705F6-17EE-4F5B-8916-79E90205257C}" type="presOf" srcId="{49D2899B-AB48-42AE-A8A2-28C699744085}" destId="{8F4A7590-7600-4603-AC6C-F26AA632A6D9}" srcOrd="0" destOrd="0" presId="urn:microsoft.com/office/officeart/2005/8/layout/hierarchy2"/>
    <dgm:cxn modelId="{8A6C8B6D-8217-483E-AA1E-1E30537EF0FC}" type="presParOf" srcId="{C9BC4758-297C-4F39-8CDD-B49DBB9FAAF1}" destId="{5D894C87-23E3-49AE-85E5-219CB1508B42}" srcOrd="0" destOrd="0" presId="urn:microsoft.com/office/officeart/2005/8/layout/hierarchy2"/>
    <dgm:cxn modelId="{F55F24AF-5832-4258-807C-3ACC682BCF36}" type="presParOf" srcId="{5D894C87-23E3-49AE-85E5-219CB1508B42}" destId="{53A5D25F-F9D1-47C0-B1F3-7FDB604194C0}" srcOrd="0" destOrd="0" presId="urn:microsoft.com/office/officeart/2005/8/layout/hierarchy2"/>
    <dgm:cxn modelId="{F0F82F3D-D443-4E69-BDDF-AAD3B2C6509C}" type="presParOf" srcId="{5D894C87-23E3-49AE-85E5-219CB1508B42}" destId="{0CF3C944-7469-4333-BA0C-BC8FF022BECE}" srcOrd="1" destOrd="0" presId="urn:microsoft.com/office/officeart/2005/8/layout/hierarchy2"/>
    <dgm:cxn modelId="{982ACB9C-3B2C-4080-BA5D-8E3500050A39}" type="presParOf" srcId="{0CF3C944-7469-4333-BA0C-BC8FF022BECE}" destId="{831E5FED-8569-4B3D-82CD-88639BDF7C05}" srcOrd="0" destOrd="0" presId="urn:microsoft.com/office/officeart/2005/8/layout/hierarchy2"/>
    <dgm:cxn modelId="{91A2815B-97B4-491A-B997-C98BFD8CC29B}" type="presParOf" srcId="{831E5FED-8569-4B3D-82CD-88639BDF7C05}" destId="{AEC3F6C2-E7B7-4756-B62F-700C67ACF290}" srcOrd="0" destOrd="0" presId="urn:microsoft.com/office/officeart/2005/8/layout/hierarchy2"/>
    <dgm:cxn modelId="{CAF01CF3-6F45-4172-9890-656E2DD944AB}" type="presParOf" srcId="{0CF3C944-7469-4333-BA0C-BC8FF022BECE}" destId="{F1D15A49-83F9-4802-883F-10F39F9319A7}" srcOrd="1" destOrd="0" presId="urn:microsoft.com/office/officeart/2005/8/layout/hierarchy2"/>
    <dgm:cxn modelId="{762DC01B-5459-4F57-AFAD-9684B5B776D0}" type="presParOf" srcId="{F1D15A49-83F9-4802-883F-10F39F9319A7}" destId="{5326276B-8AFA-4AB0-9B50-7F66679F3ED0}" srcOrd="0" destOrd="0" presId="urn:microsoft.com/office/officeart/2005/8/layout/hierarchy2"/>
    <dgm:cxn modelId="{BD219676-27B8-4CD9-8AAD-78E674288D16}" type="presParOf" srcId="{F1D15A49-83F9-4802-883F-10F39F9319A7}" destId="{AF413178-0769-4A66-8C7D-DC4A11EC94AB}" srcOrd="1" destOrd="0" presId="urn:microsoft.com/office/officeart/2005/8/layout/hierarchy2"/>
    <dgm:cxn modelId="{C1723D06-5516-4666-A80B-AC6DA60DADD5}" type="presParOf" srcId="{AF413178-0769-4A66-8C7D-DC4A11EC94AB}" destId="{8F4A7590-7600-4603-AC6C-F26AA632A6D9}" srcOrd="0" destOrd="0" presId="urn:microsoft.com/office/officeart/2005/8/layout/hierarchy2"/>
    <dgm:cxn modelId="{FA4525BC-7CBA-4D4B-B65D-6BB5A881BA1A}" type="presParOf" srcId="{8F4A7590-7600-4603-AC6C-F26AA632A6D9}" destId="{BDC8BFBB-8DD9-4974-A530-FD0B18DB1C10}" srcOrd="0" destOrd="0" presId="urn:microsoft.com/office/officeart/2005/8/layout/hierarchy2"/>
    <dgm:cxn modelId="{858E2B83-F2EE-456A-86F0-F0664ECE24B8}" type="presParOf" srcId="{AF413178-0769-4A66-8C7D-DC4A11EC94AB}" destId="{A6FDEC48-C827-40C0-9318-E2F90D86DF7E}" srcOrd="1" destOrd="0" presId="urn:microsoft.com/office/officeart/2005/8/layout/hierarchy2"/>
    <dgm:cxn modelId="{463C2631-CAAC-49FC-8744-5278D0C34A1F}" type="presParOf" srcId="{A6FDEC48-C827-40C0-9318-E2F90D86DF7E}" destId="{40BFA864-FC6A-4545-B66D-552DA2A982D4}" srcOrd="0" destOrd="0" presId="urn:microsoft.com/office/officeart/2005/8/layout/hierarchy2"/>
    <dgm:cxn modelId="{F948175F-7FE1-4520-80C4-7D07BBB38DFF}" type="presParOf" srcId="{A6FDEC48-C827-40C0-9318-E2F90D86DF7E}" destId="{BFE24C4A-4138-47F3-97C2-860FF96E3B73}" srcOrd="1" destOrd="0" presId="urn:microsoft.com/office/officeart/2005/8/layout/hierarchy2"/>
    <dgm:cxn modelId="{3A40117F-7282-4DE7-9D34-4C39DA049320}" type="presParOf" srcId="{AF413178-0769-4A66-8C7D-DC4A11EC94AB}" destId="{2DCB1D4E-0CA2-4AD2-87F6-BA51AA64C157}" srcOrd="2" destOrd="0" presId="urn:microsoft.com/office/officeart/2005/8/layout/hierarchy2"/>
    <dgm:cxn modelId="{11DCAF41-5E0E-4D8A-A3E2-6C0D6161BE4B}" type="presParOf" srcId="{2DCB1D4E-0CA2-4AD2-87F6-BA51AA64C157}" destId="{434C0B87-2F21-4626-8777-5682618EEC99}" srcOrd="0" destOrd="0" presId="urn:microsoft.com/office/officeart/2005/8/layout/hierarchy2"/>
    <dgm:cxn modelId="{BAA6C485-5164-40FE-89A9-9EDEA04D5463}" type="presParOf" srcId="{AF413178-0769-4A66-8C7D-DC4A11EC94AB}" destId="{095FB970-5692-4DFA-AC0D-C76C0ABA918B}" srcOrd="3" destOrd="0" presId="urn:microsoft.com/office/officeart/2005/8/layout/hierarchy2"/>
    <dgm:cxn modelId="{B33F7EC8-29AC-4CB0-ABFD-423271146478}" type="presParOf" srcId="{095FB970-5692-4DFA-AC0D-C76C0ABA918B}" destId="{EA5BCFCC-AC5B-466A-B4B2-AB68793CEF0F}" srcOrd="0" destOrd="0" presId="urn:microsoft.com/office/officeart/2005/8/layout/hierarchy2"/>
    <dgm:cxn modelId="{B4CB5A53-6479-427C-ACFA-4ABFC9443886}" type="presParOf" srcId="{095FB970-5692-4DFA-AC0D-C76C0ABA918B}" destId="{CE31EAFB-AF9C-4FE8-9FB7-029101CB6E78}" srcOrd="1" destOrd="0" presId="urn:microsoft.com/office/officeart/2005/8/layout/hierarchy2"/>
    <dgm:cxn modelId="{5DD08C95-4F07-41F8-BF58-E8206B864AAC}" type="presParOf" srcId="{AF413178-0769-4A66-8C7D-DC4A11EC94AB}" destId="{9DC3AE53-9AD7-464C-A9EE-E7612D343FC7}" srcOrd="4" destOrd="0" presId="urn:microsoft.com/office/officeart/2005/8/layout/hierarchy2"/>
    <dgm:cxn modelId="{D18C4DCC-594B-44DB-8A98-B58676CAC0F2}" type="presParOf" srcId="{9DC3AE53-9AD7-464C-A9EE-E7612D343FC7}" destId="{25823436-0E21-4967-9A10-3A530210A897}" srcOrd="0" destOrd="0" presId="urn:microsoft.com/office/officeart/2005/8/layout/hierarchy2"/>
    <dgm:cxn modelId="{09FEC7DE-8297-4197-A154-7BE01D640651}" type="presParOf" srcId="{AF413178-0769-4A66-8C7D-DC4A11EC94AB}" destId="{F7EE9799-EEF6-4F72-91DD-C2CBC791745E}" srcOrd="5" destOrd="0" presId="urn:microsoft.com/office/officeart/2005/8/layout/hierarchy2"/>
    <dgm:cxn modelId="{1803F5E9-EB1F-4338-9917-7EC492CC68D9}" type="presParOf" srcId="{F7EE9799-EEF6-4F72-91DD-C2CBC791745E}" destId="{69E30208-081A-435F-B135-A5060B2C36DA}" srcOrd="0" destOrd="0" presId="urn:microsoft.com/office/officeart/2005/8/layout/hierarchy2"/>
    <dgm:cxn modelId="{5FB624F6-E352-4B04-B6A7-DF089D43FEC5}" type="presParOf" srcId="{F7EE9799-EEF6-4F72-91DD-C2CBC791745E}" destId="{E18C2056-C585-44C1-945A-99742647193C}" srcOrd="1" destOrd="0" presId="urn:microsoft.com/office/officeart/2005/8/layout/hierarchy2"/>
  </dgm:cxnLst>
  <dgm:bg>
    <a:effectLst>
      <a:outerShdw blurRad="50800" dist="2286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5D25F-F9D1-47C0-B1F3-7FDB604194C0}">
      <dsp:nvSpPr>
        <dsp:cNvPr id="0" name=""/>
        <dsp:cNvSpPr/>
      </dsp:nvSpPr>
      <dsp:spPr>
        <a:xfrm>
          <a:off x="696" y="1630097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인공지능</a:t>
          </a:r>
        </a:p>
      </dsp:txBody>
      <dsp:txXfrm>
        <a:off x="24183" y="1653584"/>
        <a:ext cx="1556869" cy="754947"/>
      </dsp:txXfrm>
    </dsp:sp>
    <dsp:sp modelId="{34C67586-3029-48F0-ACFB-DA98319A9717}">
      <dsp:nvSpPr>
        <dsp:cNvPr id="0" name=""/>
        <dsp:cNvSpPr/>
      </dsp:nvSpPr>
      <dsp:spPr>
        <a:xfrm rot="18061362">
          <a:off x="1298396" y="1475221"/>
          <a:ext cx="1263432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263432" y="14479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98527" y="1458115"/>
        <a:ext cx="63171" cy="63171"/>
      </dsp:txXfrm>
    </dsp:sp>
    <dsp:sp modelId="{638CF52D-6563-46B5-BC4C-1F5C133C9DB0}">
      <dsp:nvSpPr>
        <dsp:cNvPr id="0" name=""/>
        <dsp:cNvSpPr/>
      </dsp:nvSpPr>
      <dsp:spPr>
        <a:xfrm>
          <a:off x="2255685" y="547383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Rule-based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sp:txBody>
      <dsp:txXfrm>
        <a:off x="2279172" y="570870"/>
        <a:ext cx="1556869" cy="754947"/>
      </dsp:txXfrm>
    </dsp:sp>
    <dsp:sp modelId="{831E5FED-8569-4B3D-82CD-88639BDF7C05}">
      <dsp:nvSpPr>
        <dsp:cNvPr id="0" name=""/>
        <dsp:cNvSpPr/>
      </dsp:nvSpPr>
      <dsp:spPr>
        <a:xfrm rot="3797553">
          <a:off x="1205709" y="2663697"/>
          <a:ext cx="1448806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448806" y="14479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93892" y="2641957"/>
        <a:ext cx="72440" cy="72440"/>
      </dsp:txXfrm>
    </dsp:sp>
    <dsp:sp modelId="{5326276B-8AFA-4AB0-9B50-7F66679F3ED0}">
      <dsp:nvSpPr>
        <dsp:cNvPr id="0" name=""/>
        <dsp:cNvSpPr/>
      </dsp:nvSpPr>
      <dsp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Learning-based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(machine learning)</a:t>
          </a:r>
          <a:endParaRPr lang="ko-KR" altLang="en-US" sz="1500" kern="1200" dirty="0"/>
        </a:p>
      </dsp:txBody>
      <dsp:txXfrm>
        <a:off x="2279172" y="2947822"/>
        <a:ext cx="1556869" cy="754947"/>
      </dsp:txXfrm>
    </dsp:sp>
    <dsp:sp modelId="{8F4A7590-7600-4603-AC6C-F26AA632A6D9}">
      <dsp:nvSpPr>
        <dsp:cNvPr id="0" name=""/>
        <dsp:cNvSpPr/>
      </dsp:nvSpPr>
      <dsp:spPr>
        <a:xfrm rot="18353708">
          <a:off x="3660422" y="2920930"/>
          <a:ext cx="96257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962573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17644" y="2911345"/>
        <a:ext cx="48128" cy="48128"/>
      </dsp:txXfrm>
    </dsp:sp>
    <dsp:sp modelId="{40BFA864-FC6A-4545-B66D-552DA2A982D4}">
      <dsp:nvSpPr>
        <dsp:cNvPr id="0" name=""/>
        <dsp:cNvSpPr/>
      </dsp:nvSpPr>
      <dsp:spPr>
        <a:xfrm>
          <a:off x="4423889" y="2144562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Supervised</a:t>
          </a:r>
          <a:endParaRPr lang="ko-KR" altLang="en-US" sz="1500" kern="1200" dirty="0"/>
        </a:p>
      </dsp:txBody>
      <dsp:txXfrm>
        <a:off x="4447376" y="2168049"/>
        <a:ext cx="1556869" cy="754947"/>
      </dsp:txXfrm>
    </dsp:sp>
    <dsp:sp modelId="{2DCB1D4E-0CA2-4AD2-87F6-BA51AA64C157}">
      <dsp:nvSpPr>
        <dsp:cNvPr id="0" name=""/>
        <dsp:cNvSpPr/>
      </dsp:nvSpPr>
      <dsp:spPr>
        <a:xfrm rot="1501165">
          <a:off x="3830708" y="3440712"/>
          <a:ext cx="614270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614270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22487" y="3439835"/>
        <a:ext cx="30713" cy="30713"/>
      </dsp:txXfrm>
    </dsp:sp>
    <dsp:sp modelId="{EA5BCFCC-AC5B-466A-B4B2-AB68793CEF0F}">
      <dsp:nvSpPr>
        <dsp:cNvPr id="0" name=""/>
        <dsp:cNvSpPr/>
      </dsp:nvSpPr>
      <dsp:spPr>
        <a:xfrm>
          <a:off x="4416158" y="3184126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Unsupervised</a:t>
          </a:r>
          <a:endParaRPr lang="ko-KR" altLang="en-US" sz="1500" kern="1200" dirty="0"/>
        </a:p>
      </dsp:txBody>
      <dsp:txXfrm>
        <a:off x="4439645" y="3207613"/>
        <a:ext cx="1556869" cy="754947"/>
      </dsp:txXfrm>
    </dsp:sp>
    <dsp:sp modelId="{9DC3AE53-9AD7-464C-A9EE-E7612D343FC7}">
      <dsp:nvSpPr>
        <dsp:cNvPr id="0" name=""/>
        <dsp:cNvSpPr/>
      </dsp:nvSpPr>
      <dsp:spPr>
        <a:xfrm rot="3967988">
          <a:off x="3449988" y="3939851"/>
          <a:ext cx="1375709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375709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03451" y="3919939"/>
        <a:ext cx="68785" cy="68785"/>
      </dsp:txXfrm>
    </dsp:sp>
    <dsp:sp modelId="{69E30208-081A-435F-B135-A5060B2C36DA}">
      <dsp:nvSpPr>
        <dsp:cNvPr id="0" name=""/>
        <dsp:cNvSpPr/>
      </dsp:nvSpPr>
      <dsp:spPr>
        <a:xfrm>
          <a:off x="4416158" y="4182406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Reinforcement</a:t>
          </a:r>
          <a:endParaRPr lang="ko-KR" altLang="en-US" sz="1500" kern="1200" dirty="0"/>
        </a:p>
      </dsp:txBody>
      <dsp:txXfrm>
        <a:off x="4439645" y="4205893"/>
        <a:ext cx="1556869" cy="7549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5D25F-F9D1-47C0-B1F3-7FDB604194C0}">
      <dsp:nvSpPr>
        <dsp:cNvPr id="0" name=""/>
        <dsp:cNvSpPr/>
      </dsp:nvSpPr>
      <dsp:spPr>
        <a:xfrm>
          <a:off x="696" y="1630097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인공지능</a:t>
          </a:r>
        </a:p>
      </dsp:txBody>
      <dsp:txXfrm>
        <a:off x="24183" y="1653584"/>
        <a:ext cx="1556869" cy="754947"/>
      </dsp:txXfrm>
    </dsp:sp>
    <dsp:sp modelId="{34C67586-3029-48F0-ACFB-DA98319A9717}">
      <dsp:nvSpPr>
        <dsp:cNvPr id="0" name=""/>
        <dsp:cNvSpPr/>
      </dsp:nvSpPr>
      <dsp:spPr>
        <a:xfrm rot="18061362">
          <a:off x="1298396" y="1475221"/>
          <a:ext cx="1263432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263432" y="14479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98527" y="1458115"/>
        <a:ext cx="63171" cy="63171"/>
      </dsp:txXfrm>
    </dsp:sp>
    <dsp:sp modelId="{638CF52D-6563-46B5-BC4C-1F5C133C9DB0}">
      <dsp:nvSpPr>
        <dsp:cNvPr id="0" name=""/>
        <dsp:cNvSpPr/>
      </dsp:nvSpPr>
      <dsp:spPr>
        <a:xfrm>
          <a:off x="2255685" y="547383"/>
          <a:ext cx="1603843" cy="801921"/>
        </a:xfrm>
        <a:prstGeom prst="roundRect">
          <a:avLst>
            <a:gd name="adj" fmla="val 10000"/>
          </a:avLst>
        </a:prstGeom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Rule-based</a:t>
          </a:r>
          <a:endParaRPr lang="ko-KR" altLang="en-US" sz="18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sp:txBody>
      <dsp:txXfrm>
        <a:off x="2279172" y="570870"/>
        <a:ext cx="1556869" cy="754947"/>
      </dsp:txXfrm>
    </dsp:sp>
    <dsp:sp modelId="{831E5FED-8569-4B3D-82CD-88639BDF7C05}">
      <dsp:nvSpPr>
        <dsp:cNvPr id="0" name=""/>
        <dsp:cNvSpPr/>
      </dsp:nvSpPr>
      <dsp:spPr>
        <a:xfrm rot="3797553">
          <a:off x="1205709" y="2663697"/>
          <a:ext cx="1448806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448806" y="14479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93892" y="2641957"/>
        <a:ext cx="72440" cy="72440"/>
      </dsp:txXfrm>
    </dsp:sp>
    <dsp:sp modelId="{5326276B-8AFA-4AB0-9B50-7F66679F3ED0}">
      <dsp:nvSpPr>
        <dsp:cNvPr id="0" name=""/>
        <dsp:cNvSpPr/>
      </dsp:nvSpPr>
      <dsp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(machine learning)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sp:txBody>
      <dsp:txXfrm>
        <a:off x="2279172" y="2947822"/>
        <a:ext cx="1556869" cy="754947"/>
      </dsp:txXfrm>
    </dsp:sp>
    <dsp:sp modelId="{8F4A7590-7600-4603-AC6C-F26AA632A6D9}">
      <dsp:nvSpPr>
        <dsp:cNvPr id="0" name=""/>
        <dsp:cNvSpPr/>
      </dsp:nvSpPr>
      <dsp:spPr>
        <a:xfrm rot="18353708">
          <a:off x="3660422" y="2920930"/>
          <a:ext cx="96257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962573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17644" y="2911345"/>
        <a:ext cx="48128" cy="48128"/>
      </dsp:txXfrm>
    </dsp:sp>
    <dsp:sp modelId="{40BFA864-FC6A-4545-B66D-552DA2A982D4}">
      <dsp:nvSpPr>
        <dsp:cNvPr id="0" name=""/>
        <dsp:cNvSpPr/>
      </dsp:nvSpPr>
      <dsp:spPr>
        <a:xfrm>
          <a:off x="4423889" y="2144562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Supervised</a:t>
          </a:r>
          <a:endParaRPr lang="ko-KR" altLang="en-US" sz="1800" kern="1200" dirty="0"/>
        </a:p>
      </dsp:txBody>
      <dsp:txXfrm>
        <a:off x="4447376" y="2168049"/>
        <a:ext cx="1556869" cy="754947"/>
      </dsp:txXfrm>
    </dsp:sp>
    <dsp:sp modelId="{2DCB1D4E-0CA2-4AD2-87F6-BA51AA64C157}">
      <dsp:nvSpPr>
        <dsp:cNvPr id="0" name=""/>
        <dsp:cNvSpPr/>
      </dsp:nvSpPr>
      <dsp:spPr>
        <a:xfrm rot="1501165">
          <a:off x="3830708" y="3440712"/>
          <a:ext cx="614270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614270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22487" y="3439835"/>
        <a:ext cx="30713" cy="30713"/>
      </dsp:txXfrm>
    </dsp:sp>
    <dsp:sp modelId="{EA5BCFCC-AC5B-466A-B4B2-AB68793CEF0F}">
      <dsp:nvSpPr>
        <dsp:cNvPr id="0" name=""/>
        <dsp:cNvSpPr/>
      </dsp:nvSpPr>
      <dsp:spPr>
        <a:xfrm>
          <a:off x="4416158" y="3184126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Unsupervised</a:t>
          </a:r>
          <a:endParaRPr lang="ko-KR" altLang="en-US" sz="1800" kern="1200" dirty="0"/>
        </a:p>
      </dsp:txBody>
      <dsp:txXfrm>
        <a:off x="4439645" y="3207613"/>
        <a:ext cx="1556869" cy="754947"/>
      </dsp:txXfrm>
    </dsp:sp>
    <dsp:sp modelId="{9DC3AE53-9AD7-464C-A9EE-E7612D343FC7}">
      <dsp:nvSpPr>
        <dsp:cNvPr id="0" name=""/>
        <dsp:cNvSpPr/>
      </dsp:nvSpPr>
      <dsp:spPr>
        <a:xfrm rot="3967988">
          <a:off x="3449988" y="3939851"/>
          <a:ext cx="1375709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375709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03451" y="3919939"/>
        <a:ext cx="68785" cy="68785"/>
      </dsp:txXfrm>
    </dsp:sp>
    <dsp:sp modelId="{69E30208-081A-435F-B135-A5060B2C36DA}">
      <dsp:nvSpPr>
        <dsp:cNvPr id="0" name=""/>
        <dsp:cNvSpPr/>
      </dsp:nvSpPr>
      <dsp:spPr>
        <a:xfrm>
          <a:off x="4416158" y="4182406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Reinforcement</a:t>
          </a:r>
          <a:endParaRPr lang="ko-KR" altLang="en-US" sz="1800" kern="1200" dirty="0"/>
        </a:p>
      </dsp:txBody>
      <dsp:txXfrm>
        <a:off x="4439645" y="4205893"/>
        <a:ext cx="1556869" cy="754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5D25F-F9D1-47C0-B1F3-7FDB604194C0}">
      <dsp:nvSpPr>
        <dsp:cNvPr id="0" name=""/>
        <dsp:cNvSpPr/>
      </dsp:nvSpPr>
      <dsp:spPr>
        <a:xfrm>
          <a:off x="696" y="2091203"/>
          <a:ext cx="1603843" cy="801921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인공지능</a:t>
          </a:r>
        </a:p>
      </dsp:txBody>
      <dsp:txXfrm>
        <a:off x="24183" y="2114690"/>
        <a:ext cx="1556869" cy="754947"/>
      </dsp:txXfrm>
    </dsp:sp>
    <dsp:sp modelId="{831E5FED-8569-4B3D-82CD-88639BDF7C05}">
      <dsp:nvSpPr>
        <dsp:cNvPr id="0" name=""/>
        <dsp:cNvSpPr/>
      </dsp:nvSpPr>
      <dsp:spPr>
        <a:xfrm rot="3119411">
          <a:off x="1401411" y="2894250"/>
          <a:ext cx="1057402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057402" y="14479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903677" y="2882295"/>
        <a:ext cx="52870" cy="52870"/>
      </dsp:txXfrm>
    </dsp:sp>
    <dsp:sp modelId="{5326276B-8AFA-4AB0-9B50-7F66679F3ED0}">
      <dsp:nvSpPr>
        <dsp:cNvPr id="0" name=""/>
        <dsp:cNvSpPr/>
      </dsp:nvSpPr>
      <dsp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(machine learning)</a:t>
          </a:r>
          <a:endParaRPr lang="ko-KR" altLang="en-US" sz="1500" kern="1200" dirty="0"/>
        </a:p>
      </dsp:txBody>
      <dsp:txXfrm>
        <a:off x="2279172" y="2947822"/>
        <a:ext cx="1556869" cy="754947"/>
      </dsp:txXfrm>
    </dsp:sp>
    <dsp:sp modelId="{8F4A7590-7600-4603-AC6C-F26AA632A6D9}">
      <dsp:nvSpPr>
        <dsp:cNvPr id="0" name=""/>
        <dsp:cNvSpPr/>
      </dsp:nvSpPr>
      <dsp:spPr>
        <a:xfrm rot="18353708">
          <a:off x="3660422" y="2920930"/>
          <a:ext cx="962573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962573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17644" y="2911345"/>
        <a:ext cx="48128" cy="48128"/>
      </dsp:txXfrm>
    </dsp:sp>
    <dsp:sp modelId="{40BFA864-FC6A-4545-B66D-552DA2A982D4}">
      <dsp:nvSpPr>
        <dsp:cNvPr id="0" name=""/>
        <dsp:cNvSpPr/>
      </dsp:nvSpPr>
      <dsp:spPr>
        <a:xfrm>
          <a:off x="4423889" y="2144562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Supervised</a:t>
          </a:r>
          <a:endParaRPr lang="ko-KR" altLang="en-US" sz="2000" kern="1200" dirty="0"/>
        </a:p>
      </dsp:txBody>
      <dsp:txXfrm>
        <a:off x="4447376" y="2168049"/>
        <a:ext cx="1556869" cy="754947"/>
      </dsp:txXfrm>
    </dsp:sp>
    <dsp:sp modelId="{2DCB1D4E-0CA2-4AD2-87F6-BA51AA64C157}">
      <dsp:nvSpPr>
        <dsp:cNvPr id="0" name=""/>
        <dsp:cNvSpPr/>
      </dsp:nvSpPr>
      <dsp:spPr>
        <a:xfrm rot="1501165">
          <a:off x="3830708" y="3440712"/>
          <a:ext cx="614270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614270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22487" y="3439835"/>
        <a:ext cx="30713" cy="30713"/>
      </dsp:txXfrm>
    </dsp:sp>
    <dsp:sp modelId="{EA5BCFCC-AC5B-466A-B4B2-AB68793CEF0F}">
      <dsp:nvSpPr>
        <dsp:cNvPr id="0" name=""/>
        <dsp:cNvSpPr/>
      </dsp:nvSpPr>
      <dsp:spPr>
        <a:xfrm>
          <a:off x="4416158" y="3184126"/>
          <a:ext cx="1603843" cy="801921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Unsupervised</a:t>
          </a:r>
          <a:endParaRPr lang="ko-KR" altLang="en-US" sz="2000" kern="1200" dirty="0"/>
        </a:p>
      </dsp:txBody>
      <dsp:txXfrm>
        <a:off x="4439645" y="3207613"/>
        <a:ext cx="1556869" cy="754947"/>
      </dsp:txXfrm>
    </dsp:sp>
    <dsp:sp modelId="{9DC3AE53-9AD7-464C-A9EE-E7612D343FC7}">
      <dsp:nvSpPr>
        <dsp:cNvPr id="0" name=""/>
        <dsp:cNvSpPr/>
      </dsp:nvSpPr>
      <dsp:spPr>
        <a:xfrm rot="3967988">
          <a:off x="3449988" y="3939851"/>
          <a:ext cx="1375709" cy="28959"/>
        </a:xfrm>
        <a:custGeom>
          <a:avLst/>
          <a:gdLst/>
          <a:ahLst/>
          <a:cxnLst/>
          <a:rect l="0" t="0" r="0" b="0"/>
          <a:pathLst>
            <a:path>
              <a:moveTo>
                <a:pt x="0" y="14479"/>
              </a:moveTo>
              <a:lnTo>
                <a:pt x="1375709" y="14479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103451" y="3919939"/>
        <a:ext cx="68785" cy="68785"/>
      </dsp:txXfrm>
    </dsp:sp>
    <dsp:sp modelId="{69E30208-081A-435F-B135-A5060B2C36DA}">
      <dsp:nvSpPr>
        <dsp:cNvPr id="0" name=""/>
        <dsp:cNvSpPr/>
      </dsp:nvSpPr>
      <dsp:spPr>
        <a:xfrm>
          <a:off x="4416158" y="4182406"/>
          <a:ext cx="1603843" cy="801921"/>
        </a:xfrm>
        <a:prstGeom prst="roundRect">
          <a:avLst>
            <a:gd name="adj" fmla="val 10000"/>
          </a:avLst>
        </a:prstGeom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Reinforcement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sp:txBody>
      <dsp:txXfrm>
        <a:off x="4439645" y="4205893"/>
        <a:ext cx="1556869" cy="754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DE94-DCE7-45F4-85C6-6AA176189644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92BD-D7C0-4518-9236-77FA64892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3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25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6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28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81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292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8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3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04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2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5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73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7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392BD-D7C0-4518-9236-77FA6489298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3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10/24/2017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37539-E28D-4AD0-8BCA-E818CD5BA5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60319"/>
            <a:ext cx="1403648" cy="55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YRm_kqClsFY" TargetMode="External"/><Relationship Id="rId5" Type="http://schemas.openxmlformats.org/officeDocument/2006/relationships/hyperlink" Target="https://www.youtube.com/watch?v=gjGOcI17bzg" TargetMode="External"/><Relationship Id="rId4" Type="http://schemas.openxmlformats.org/officeDocument/2006/relationships/hyperlink" Target="https://www.youtube.com/watch?v=pW6nZXeWlGM&amp;feature=youtu.b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ips2017creativity.github.io/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arxiv.org/pdf/1706.07068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ensorflow.org/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install/" TargetMode="Externa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naver.me/59PQvkxa" TargetMode="Externa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서울대학교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&amp; V.DO</a:t>
            </a:r>
            <a:r>
              <a:rPr lang="en-US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/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</a:rPr>
              <a:t>김대식</a:t>
            </a:r>
            <a:endParaRPr sz="120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980728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텐서플로를  활용한</a:t>
            </a:r>
            <a:endParaRPr lang="en-US" altLang="ko-KR" sz="4200" b="1" spc="-150" dirty="0">
              <a:latin typeface="+mj-ea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딥러닝 </a:t>
            </a:r>
            <a:r>
              <a:rPr lang="en-US" altLang="ko-KR" sz="4200" b="1" spc="-150" dirty="0">
                <a:latin typeface="+mj-ea"/>
              </a:rPr>
              <a:t>#1</a:t>
            </a:r>
            <a:endParaRPr sz="42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B963B-8E9E-42AB-95EE-3FA018DF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30" y="6146565"/>
            <a:ext cx="1259632" cy="500018"/>
          </a:xfrm>
          <a:prstGeom prst="rect">
            <a:avLst/>
          </a:prstGeom>
        </p:spPr>
      </p:pic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A98ADD3C-1E34-4C15-8972-7004F5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467544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5">
            <a:extLst>
              <a:ext uri="{FF2B5EF4-FFF2-40B4-BE49-F238E27FC236}">
                <a16:creationId xmlns:a16="http://schemas.microsoft.com/office/drawing/2014/main" id="{6C8825F1-1588-4F55-91F1-2469FD93F95E}"/>
              </a:ext>
            </a:extLst>
          </p:cNvPr>
          <p:cNvSpPr/>
          <p:nvPr/>
        </p:nvSpPr>
        <p:spPr>
          <a:xfrm>
            <a:off x="323528" y="589135"/>
            <a:ext cx="8229600" cy="5000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600" b="1" spc="-150" dirty="0">
                <a:latin typeface="+mj-ea"/>
              </a:rPr>
              <a:t>아티스트를 위한 머신러닝 </a:t>
            </a:r>
            <a:r>
              <a:rPr lang="en-US" altLang="ko-KR" sz="1600" b="1" spc="-150" dirty="0">
                <a:latin typeface="+mj-ea"/>
              </a:rPr>
              <a:t>&amp; </a:t>
            </a:r>
            <a:r>
              <a:rPr lang="ko-KR" altLang="en-US" sz="1600" b="1" spc="-150" dirty="0">
                <a:latin typeface="+mj-ea"/>
              </a:rPr>
              <a:t>딥러닝</a:t>
            </a:r>
            <a:endParaRPr sz="16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페르시아 왕자에 대한 이미지 검색결과">
            <a:extLst>
              <a:ext uri="{FF2B5EF4-FFF2-40B4-BE49-F238E27FC236}">
                <a16:creationId xmlns:a16="http://schemas.microsoft.com/office/drawing/2014/main" id="{4304AC1D-6216-4451-A741-F420E243E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4572000" cy="2857500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ruliweb.com/img/img_link7/306/305949_5.jpg">
            <a:extLst>
              <a:ext uri="{FF2B5EF4-FFF2-40B4-BE49-F238E27FC236}">
                <a16:creationId xmlns:a16="http://schemas.microsoft.com/office/drawing/2014/main" id="{D37C9190-79F8-44BD-AD0E-68E7606A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60848"/>
            <a:ext cx="4338736" cy="3254052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3_shape3">
            <a:extLst>
              <a:ext uri="{FF2B5EF4-FFF2-40B4-BE49-F238E27FC236}">
                <a16:creationId xmlns:a16="http://schemas.microsoft.com/office/drawing/2014/main" id="{C0714509-1D9D-41D2-BBF8-DD86446BB3DB}"/>
              </a:ext>
            </a:extLst>
          </p:cNvPr>
          <p:cNvSpPr/>
          <p:nvPr/>
        </p:nvSpPr>
        <p:spPr>
          <a:xfrm>
            <a:off x="104245" y="3881227"/>
            <a:ext cx="3747676" cy="199604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lang="en-US" altLang="ko-KR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62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ACA1309-238C-43CD-AA0A-EDBCB006B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573238"/>
              </p:ext>
            </p:extLst>
          </p:nvPr>
        </p:nvGraphicFramePr>
        <p:xfrm>
          <a:off x="1619672" y="548680"/>
          <a:ext cx="6096000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09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tari deepmind에 대한 이미지 검색결과">
            <a:extLst>
              <a:ext uri="{FF2B5EF4-FFF2-40B4-BE49-F238E27FC236}">
                <a16:creationId xmlns:a16="http://schemas.microsoft.com/office/drawing/2014/main" id="{6EF9FAE2-F372-4954-8111-89862286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36712"/>
            <a:ext cx="4572000" cy="3429000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3_shape3">
            <a:extLst>
              <a:ext uri="{FF2B5EF4-FFF2-40B4-BE49-F238E27FC236}">
                <a16:creationId xmlns:a16="http://schemas.microsoft.com/office/drawing/2014/main" id="{651B7218-A8D4-43E4-BE72-EEA30BE32109}"/>
              </a:ext>
            </a:extLst>
          </p:cNvPr>
          <p:cNvSpPr/>
          <p:nvPr/>
        </p:nvSpPr>
        <p:spPr>
          <a:xfrm>
            <a:off x="2627784" y="4141183"/>
            <a:ext cx="3747676" cy="199604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인공지능</a:t>
            </a:r>
            <a:r>
              <a:rPr lang="en-US" altLang="ko-KR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0453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ACA1309-238C-43CD-AA0A-EDBCB006B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195076"/>
              </p:ext>
            </p:extLst>
          </p:nvPr>
        </p:nvGraphicFramePr>
        <p:xfrm>
          <a:off x="1619672" y="548680"/>
          <a:ext cx="6096000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01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타크래프트 알파고에 대한 이미지 검색결과">
            <a:extLst>
              <a:ext uri="{FF2B5EF4-FFF2-40B4-BE49-F238E27FC236}">
                <a16:creationId xmlns:a16="http://schemas.microsoft.com/office/drawing/2014/main" id="{9BD3A231-0222-408F-9D08-6022633E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43917"/>
            <a:ext cx="5715000" cy="320992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스타크래프트 알파고에 대한 이미지 검색결과">
            <a:extLst>
              <a:ext uri="{FF2B5EF4-FFF2-40B4-BE49-F238E27FC236}">
                <a16:creationId xmlns:a16="http://schemas.microsoft.com/office/drawing/2014/main" id="{CF9B3EB0-5012-4855-98F6-F660DBDC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832" y="2348880"/>
            <a:ext cx="5187919" cy="3291086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0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827584" y="1988840"/>
            <a:ext cx="7704856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AlphaGo </a:t>
            </a:r>
          </a:p>
          <a:p>
            <a:pPr marL="0" defTabSz="914400" latinLnBrk="1">
              <a:spcBef>
                <a:spcPct val="0"/>
              </a:spcBef>
              <a:buNone/>
            </a:pPr>
            <a:endParaRPr lang="en-US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= </a:t>
            </a:r>
          </a:p>
          <a:p>
            <a:pPr marL="0" defTabSz="914400" latinLnBrk="1">
              <a:spcBef>
                <a:spcPct val="0"/>
              </a:spcBef>
              <a:buNone/>
            </a:pPr>
            <a:endParaRPr lang="en-US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Rule-based + Reinforcement learning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85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6516724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우린 </a:t>
            </a:r>
            <a:r>
              <a:rPr lang="en-US" altLang="ko-KR" sz="4200" spc="-80" dirty="0"/>
              <a:t>Learning </a:t>
            </a:r>
            <a:r>
              <a:rPr lang="ko-KR" altLang="en-US" sz="4200" spc="-80" dirty="0"/>
              <a:t>배웁니다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0C416126-8149-4B99-9969-6C6F2101C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529677"/>
              </p:ext>
            </p:extLst>
          </p:nvPr>
        </p:nvGraphicFramePr>
        <p:xfrm>
          <a:off x="1763688" y="1153075"/>
          <a:ext cx="6096000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66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979712" y="1412776"/>
            <a:ext cx="6516724" cy="122413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4200" spc="-80" dirty="0"/>
              <a:t>Machine Learning</a:t>
            </a:r>
            <a:endParaRPr lang="en-US" altLang="ko-KR" sz="1600" spc="-80" dirty="0"/>
          </a:p>
          <a:p>
            <a:pPr algn="l"/>
            <a:endParaRPr lang="en-US" altLang="ko-KR" sz="1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130804-6BA0-4FFC-B3AE-745B3F6A4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81" y="3138340"/>
            <a:ext cx="6569985" cy="2841410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09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835696" y="735558"/>
            <a:ext cx="6516724" cy="122413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4200" spc="-80" dirty="0"/>
              <a:t>Machine Learning</a:t>
            </a:r>
            <a:endParaRPr lang="en-US" altLang="ko-KR" sz="1600" spc="-80" dirty="0"/>
          </a:p>
          <a:p>
            <a:pPr algn="l"/>
            <a:endParaRPr lang="en-US" altLang="ko-KR" sz="1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912C3-4E17-4DF9-9302-619C7B40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93" y="2141693"/>
            <a:ext cx="6253367" cy="3481571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56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979712" y="980728"/>
            <a:ext cx="6516724" cy="122413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4200" spc="-80" dirty="0"/>
              <a:t>Types of Machine Learning</a:t>
            </a:r>
            <a:endParaRPr lang="en-US" altLang="ko-KR" sz="1600" spc="-80" dirty="0"/>
          </a:p>
          <a:p>
            <a:pPr algn="l"/>
            <a:endParaRPr lang="en-US" altLang="ko-KR" sz="1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9D3731-A9C9-461D-9507-613B50570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204864"/>
            <a:ext cx="5544616" cy="369435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3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딥러닝</a:t>
            </a:r>
            <a:endParaRPr lang="en-US" altLang="ko-KR"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Blah blah </a:t>
            </a: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이전에</a:t>
            </a:r>
            <a:r>
              <a:rPr lang="en-US" altLang="ko-KR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..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63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51720" y="764704"/>
            <a:ext cx="6516724" cy="388843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딥러닝의 위엄 </a:t>
            </a:r>
            <a:endParaRPr lang="en-US" altLang="ko-KR" sz="4200" spc="-80" dirty="0"/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4200" spc="-80" dirty="0"/>
          </a:p>
          <a:p>
            <a:pPr algn="l"/>
            <a:r>
              <a:rPr lang="en-US" altLang="ko-KR" sz="1600" spc="-80" dirty="0">
                <a:hlinkClick r:id="rId4"/>
              </a:rPr>
              <a:t>https://www.youtube.com/watch?v=pW6nZXeWlGM&amp;feature=youtu.be</a:t>
            </a:r>
            <a:endParaRPr lang="en-US" altLang="ko-KR" sz="1600" spc="-80" dirty="0"/>
          </a:p>
          <a:p>
            <a:pPr algn="l"/>
            <a:endParaRPr lang="en-US" altLang="ko-KR" sz="1600" spc="-80" dirty="0"/>
          </a:p>
          <a:p>
            <a:pPr algn="l"/>
            <a:r>
              <a:rPr lang="en-US" altLang="ko-KR" sz="1600" spc="-80" dirty="0">
                <a:hlinkClick r:id="rId5"/>
              </a:rPr>
              <a:t>https://www.youtube.com/watch?v=gjGOcI17bzg</a:t>
            </a:r>
            <a:endParaRPr lang="en-US" altLang="ko-KR" sz="1600" spc="-80" dirty="0"/>
          </a:p>
          <a:p>
            <a:pPr algn="l"/>
            <a:endParaRPr lang="en-US" altLang="ko-KR" sz="1600" spc="-80" dirty="0"/>
          </a:p>
          <a:p>
            <a:pPr algn="l"/>
            <a:r>
              <a:rPr lang="en-US" altLang="ko-KR" sz="1600" spc="-80" dirty="0">
                <a:hlinkClick r:id="rId6"/>
              </a:rPr>
              <a:t>https://www.youtube.com/watch?v=YRm_kqClsFY</a:t>
            </a:r>
            <a:endParaRPr lang="en-US" altLang="ko-KR" sz="1600" spc="-80" dirty="0"/>
          </a:p>
          <a:p>
            <a:pPr algn="l"/>
            <a:endParaRPr lang="en-US" altLang="ko-KR" sz="1600" spc="-80" dirty="0"/>
          </a:p>
          <a:p>
            <a:pPr algn="l"/>
            <a:endParaRPr lang="en-US" altLang="ko-KR" sz="1600" spc="-80" dirty="0"/>
          </a:p>
          <a:p>
            <a:pPr algn="l"/>
            <a:endParaRPr lang="en-US" altLang="ko-KR" sz="1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관련 이미지">
            <a:extLst>
              <a:ext uri="{FF2B5EF4-FFF2-40B4-BE49-F238E27FC236}">
                <a16:creationId xmlns:a16="http://schemas.microsoft.com/office/drawing/2014/main" id="{FF2DD4F5-22A8-4B9A-9E10-67FC16E69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72" y="4005064"/>
            <a:ext cx="2669283" cy="2001962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9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331236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왜 기존에 안되었던 것들이 </a:t>
            </a: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되기 시작 할까</a:t>
            </a:r>
            <a:r>
              <a:rPr lang="en-US" altLang="ko-KR" sz="3600" spc="-80" dirty="0"/>
              <a:t>?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ABE306-A55E-46E5-81AA-FB943FBA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2109639"/>
            <a:ext cx="6516216" cy="3714558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NIPS: </a:t>
            </a:r>
            <a:r>
              <a:rPr lang="ko-KR" altLang="en-US" sz="3600" spc="-80" dirty="0"/>
              <a:t>딥러닝 최고 학회</a:t>
            </a:r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913466-41C6-4CC5-9285-5C60B550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1700808"/>
            <a:ext cx="5688632" cy="39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331236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Superstars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783EB5-D984-4AD5-9EDE-C6ECDA7A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12" y="2060848"/>
            <a:ext cx="6372200" cy="3908997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6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Paradigm</a:t>
            </a:r>
            <a:r>
              <a:rPr lang="ko-KR" altLang="en-US" sz="3600" spc="-80" dirty="0"/>
              <a:t>의 변화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5872E6-6D69-4CBD-B175-CB0F6A2F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1772816"/>
            <a:ext cx="6764370" cy="3999141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30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Paradigm</a:t>
            </a:r>
            <a:r>
              <a:rPr lang="ko-KR" altLang="en-US" sz="3600" spc="-80" dirty="0"/>
              <a:t>의 변화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F6C7FC-C90E-4D42-AE63-0D645697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988840"/>
            <a:ext cx="6948264" cy="3551491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87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아키텍처</a:t>
            </a:r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350A0E-B875-4236-9993-A436C9435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640" y="1988840"/>
            <a:ext cx="7142178" cy="3401709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572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딥러닝 학습 프로세스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115708-A5A9-4C5A-A931-FC7FB73D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700808"/>
            <a:ext cx="6092726" cy="3854582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29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딥러닝 </a:t>
            </a:r>
            <a:r>
              <a:rPr lang="en-US" altLang="ko-KR" sz="3600" spc="-80" dirty="0"/>
              <a:t>+ ART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8A761-6974-4CA8-B942-3A311E4B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20" y="1628800"/>
            <a:ext cx="2983860" cy="4104456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A58270-50CC-40EC-9326-0648B4920EBB}"/>
              </a:ext>
            </a:extLst>
          </p:cNvPr>
          <p:cNvSpPr/>
          <p:nvPr/>
        </p:nvSpPr>
        <p:spPr>
          <a:xfrm>
            <a:off x="3851920" y="6073408"/>
            <a:ext cx="3801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https://nips2017creativity.github.io/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802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763688" y="188640"/>
            <a:ext cx="6516724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딥러닝 </a:t>
            </a:r>
            <a:r>
              <a:rPr lang="en-US" altLang="ko-KR" sz="3600" spc="-80" dirty="0"/>
              <a:t>+ ART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CD3D1A-9589-46A7-BA93-A86918DAC89C}"/>
              </a:ext>
            </a:extLst>
          </p:cNvPr>
          <p:cNvSpPr/>
          <p:nvPr/>
        </p:nvSpPr>
        <p:spPr>
          <a:xfrm>
            <a:off x="5508104" y="6119336"/>
            <a:ext cx="305840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4"/>
              </a:rPr>
              <a:t>CAN : Creative Adversarial Network</a:t>
            </a:r>
          </a:p>
          <a:p>
            <a:r>
              <a:rPr lang="ko-KR" altLang="en-US" sz="1400" dirty="0">
                <a:hlinkClick r:id="rId4"/>
              </a:rPr>
              <a:t>https://arxiv.org/pdf/1706.07068.pdf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74793-711A-48CA-8034-2D861153E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34" y="1340768"/>
            <a:ext cx="3528392" cy="4677052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9FF7F9-BAB7-4BEC-9CF6-2134F2391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227" y="2634781"/>
            <a:ext cx="4031302" cy="2089026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74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6012668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spc="-80" dirty="0"/>
              <a:t>누가 이 수업을 들을까</a:t>
            </a:r>
            <a:r>
              <a:rPr lang="en-US" altLang="ko-KR" sz="3600" spc="-80" dirty="0"/>
              <a:t>?</a:t>
            </a:r>
            <a:endParaRPr lang="ko-KR" altLang="en-US" sz="3600" spc="-80" dirty="0"/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과연 </a:t>
            </a:r>
            <a:r>
              <a:rPr lang="ko-KR" altLang="en-US" sz="3600" spc="-80" dirty="0"/>
              <a:t>들으려는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사람이 있을까</a:t>
            </a: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2694B-E45F-403E-81AC-78EE880B2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3068960"/>
            <a:ext cx="3496444" cy="2926191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6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971600" y="1988840"/>
            <a:ext cx="7344816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 err="1"/>
              <a:t>딥러닝님께서</a:t>
            </a:r>
            <a:r>
              <a:rPr lang="ko-KR" altLang="en-US" sz="3600" spc="-80" dirty="0"/>
              <a:t> </a:t>
            </a: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모든 문제를 해결</a:t>
            </a:r>
            <a:r>
              <a:rPr lang="en-US" altLang="ko-KR" sz="3600" spc="-80" dirty="0"/>
              <a:t>?</a:t>
            </a:r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새로운 것을 창조</a:t>
            </a:r>
            <a:r>
              <a:rPr lang="en-US" altLang="ko-KR" sz="3600" spc="-80" dirty="0"/>
              <a:t>?</a:t>
            </a:r>
            <a:endParaRPr lang="en-US" altLang="ko-KR" sz="1200" spc="-80" dirty="0"/>
          </a:p>
          <a:p>
            <a:pPr algn="l"/>
            <a:endParaRPr lang="en-US" altLang="ko-KR" sz="1200" spc="-80" dirty="0"/>
          </a:p>
          <a:p>
            <a:pPr algn="l"/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596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971600" y="1988840"/>
            <a:ext cx="7704856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 err="1"/>
              <a:t>딥러닝</a:t>
            </a:r>
            <a:r>
              <a:rPr lang="ko-KR" altLang="en-US" sz="3600" spc="-80" dirty="0"/>
              <a:t> </a:t>
            </a: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=</a:t>
            </a:r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매우 높은 차원의 함수</a:t>
            </a: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+</a:t>
            </a:r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매우 많은 양의 데이터</a:t>
            </a:r>
            <a:endParaRPr lang="en-US" altLang="ko-KR" sz="1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351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971600" y="1988840"/>
            <a:ext cx="7704856" cy="259228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창조</a:t>
            </a:r>
            <a:endParaRPr lang="en-US" altLang="ko-KR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endParaRPr lang="en-US" altLang="ko-KR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모방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C1921D-86B5-47A2-914A-CD178FE84CC0}"/>
              </a:ext>
            </a:extLst>
          </p:cNvPr>
          <p:cNvCxnSpPr>
            <a:cxnSpLocks/>
          </p:cNvCxnSpPr>
          <p:nvPr/>
        </p:nvCxnSpPr>
        <p:spPr>
          <a:xfrm flipV="1">
            <a:off x="4391980" y="3104964"/>
            <a:ext cx="432048" cy="4320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B4ED29-34D8-4945-8529-85360B9E10AB}"/>
              </a:ext>
            </a:extLst>
          </p:cNvPr>
          <p:cNvCxnSpPr>
            <a:cxnSpLocks/>
          </p:cNvCxnSpPr>
          <p:nvPr/>
        </p:nvCxnSpPr>
        <p:spPr>
          <a:xfrm flipH="1" flipV="1">
            <a:off x="4824028" y="3104964"/>
            <a:ext cx="504056" cy="360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30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51720" y="1052736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텐서플로</a:t>
            </a: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(Tensorflow)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https://lh3.googleusercontent.com/N_Nk4NMg4L3_1o8bj1eZR53rigiJXXkt34APyPBqb_gU3WmpCCyG5ArT69qkC80wNtuSHyUImM6R5fVpm_jWjSORekbJJkA=s688">
            <a:extLst>
              <a:ext uri="{FF2B5EF4-FFF2-40B4-BE49-F238E27FC236}">
                <a16:creationId xmlns:a16="http://schemas.microsoft.com/office/drawing/2014/main" id="{94192311-5359-45E3-9984-6DF647FB1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22" y="2564904"/>
            <a:ext cx="4356720" cy="2456987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89D683C-F825-4797-9E03-A147B0CFC3A8}"/>
              </a:ext>
            </a:extLst>
          </p:cNvPr>
          <p:cNvSpPr/>
          <p:nvPr/>
        </p:nvSpPr>
        <p:spPr>
          <a:xfrm>
            <a:off x="3059832" y="5435932"/>
            <a:ext cx="3022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https://www.tensorflow.org/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6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835696" y="1844824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Tensorflow</a:t>
            </a:r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spc="-80" dirty="0"/>
              <a:t>=Tensor + Flow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439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835696" y="172961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 :</a:t>
            </a:r>
          </a:p>
          <a:p>
            <a:pPr marL="0" defTabSz="914400" latinLnBrk="1">
              <a:spcBef>
                <a:spcPct val="0"/>
              </a:spcBef>
              <a:buNone/>
            </a:pP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차원 이상의 </a:t>
            </a: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matrix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tensor에 대한 이미지 검색결과">
            <a:extLst>
              <a:ext uri="{FF2B5EF4-FFF2-40B4-BE49-F238E27FC236}">
                <a16:creationId xmlns:a16="http://schemas.microsoft.com/office/drawing/2014/main" id="{8EF10FEB-37D3-4E31-B3C1-5D188511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14" y="2507456"/>
            <a:ext cx="4392488" cy="3297808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0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619672" y="404664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into Graph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tensorflow graph에 대한 이미지 검색결과">
            <a:extLst>
              <a:ext uri="{FF2B5EF4-FFF2-40B4-BE49-F238E27FC236}">
                <a16:creationId xmlns:a16="http://schemas.microsoft.com/office/drawing/2014/main" id="{4A4E65F8-46D2-4F6A-AB8D-D2AC6C65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46" y="2204864"/>
            <a:ext cx="6076950" cy="341947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691680" y="1628800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 : 3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차원 이상의 </a:t>
            </a: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matrix </a:t>
            </a:r>
            <a:endParaRPr lang="en-US" altLang="ko-KR" sz="3600" spc="-8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모양의 </a:t>
            </a:r>
            <a:r>
              <a:rPr lang="en-US" altLang="ko-KR" sz="3600" kern="1200" spc="-8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DATA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: Gr</a:t>
            </a:r>
            <a:r>
              <a:rPr lang="en-US" altLang="ko-KR" sz="3600" spc="-80" dirty="0"/>
              <a:t>aph</a:t>
            </a:r>
            <a:r>
              <a:rPr lang="ko-KR" altLang="en-US" sz="3600" spc="-80" dirty="0"/>
              <a:t>형태의 </a:t>
            </a:r>
            <a:r>
              <a:rPr lang="en-US" altLang="ko-KR" sz="36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</a:t>
            </a:r>
            <a:endParaRPr lang="en-US" altLang="ko-KR" sz="3600" kern="1200" spc="-8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3_shape3">
            <a:extLst>
              <a:ext uri="{FF2B5EF4-FFF2-40B4-BE49-F238E27FC236}">
                <a16:creationId xmlns:a16="http://schemas.microsoft.com/office/drawing/2014/main" id="{0A101CF0-C173-499E-A1E4-53D8899A7CB3}"/>
              </a:ext>
            </a:extLst>
          </p:cNvPr>
          <p:cNvSpPr/>
          <p:nvPr/>
        </p:nvSpPr>
        <p:spPr>
          <a:xfrm>
            <a:off x="2051720" y="2708920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spc="-80" dirty="0"/>
              <a:t>텐서플로를 한다는 것</a:t>
            </a:r>
            <a:r>
              <a:rPr lang="en-US" altLang="ko-KR" sz="3600" spc="-80" dirty="0"/>
              <a:t>:</a:t>
            </a: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3600" kern="1200" spc="-8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주어진 </a:t>
            </a:r>
            <a:r>
              <a:rPr lang="en-US" altLang="ko-KR" sz="3600" kern="1200" spc="-8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ko-KR" altLang="en-US" sz="3600" kern="1200" spc="-8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를</a:t>
            </a:r>
            <a:endParaRPr lang="en-US" altLang="ko-KR" sz="3600" kern="1200" spc="-8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구현한 </a:t>
            </a:r>
            <a:r>
              <a:rPr lang="en-US" altLang="ko-KR" sz="36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 </a:t>
            </a:r>
            <a:r>
              <a:rPr lang="ko-KR" altLang="en-US" sz="36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에 </a:t>
            </a:r>
            <a:endParaRPr lang="en-US" altLang="ko-KR" sz="3600" spc="-8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흘려 학습하는 과정</a:t>
            </a:r>
            <a:endParaRPr lang="en-US" altLang="ko-KR" sz="3600" kern="1200" spc="-8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nsorflow code에 대한 이미지 검색결과">
            <a:extLst>
              <a:ext uri="{FF2B5EF4-FFF2-40B4-BE49-F238E27FC236}">
                <a16:creationId xmlns:a16="http://schemas.microsoft.com/office/drawing/2014/main" id="{124E0509-702F-4485-B547-0AFC3731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4200" spc="-80" dirty="0"/>
              <a:t>Why Here</a:t>
            </a:r>
            <a:r>
              <a:rPr lang="en-US" altLang="ko-KR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6" name="Picture 4" descr="멘탈 붕괴에 대한 이미지 검색결과">
            <a:extLst>
              <a:ext uri="{FF2B5EF4-FFF2-40B4-BE49-F238E27FC236}">
                <a16:creationId xmlns:a16="http://schemas.microsoft.com/office/drawing/2014/main" id="{B9560B3C-EF97-4955-BBA3-2A8A901A064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4250143" cy="3049016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9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관련 이미지">
            <a:extLst>
              <a:ext uri="{FF2B5EF4-FFF2-40B4-BE49-F238E27FC236}">
                <a16:creationId xmlns:a16="http://schemas.microsoft.com/office/drawing/2014/main" id="{9BB06ECD-6745-4CDB-995B-59DA3664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B25299A9-2127-4603-9568-08FD6DFE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6071077" cy="413516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AB7E5-AAE7-40FD-82D0-01105F82AC88}"/>
              </a:ext>
            </a:extLst>
          </p:cNvPr>
          <p:cNvSpPr txBox="1"/>
          <p:nvPr/>
        </p:nvSpPr>
        <p:spPr>
          <a:xfrm>
            <a:off x="4233331" y="1700808"/>
            <a:ext cx="84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Tensor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96773-D097-4BA8-9C32-768ADE1C74B1}"/>
              </a:ext>
            </a:extLst>
          </p:cNvPr>
          <p:cNvSpPr txBox="1"/>
          <p:nvPr/>
        </p:nvSpPr>
        <p:spPr>
          <a:xfrm>
            <a:off x="4283968" y="35883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Flow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9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835696" y="1844824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Tensorflow </a:t>
            </a:r>
            <a:r>
              <a:rPr lang="ko-KR" altLang="en-US" sz="3600" spc="-80" dirty="0"/>
              <a:t>설치</a:t>
            </a: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endParaRPr lang="en-US" altLang="ko-KR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2400" spc="-80" dirty="0">
                <a:hlinkClick r:id="rId5"/>
              </a:rPr>
              <a:t>https://www.tensorflow.org/install/</a:t>
            </a:r>
            <a:endParaRPr lang="en-US" sz="2400" spc="-80" dirty="0"/>
          </a:p>
          <a:p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0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1835696" y="1844824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Window 10</a:t>
            </a:r>
          </a:p>
          <a:p>
            <a:pPr marL="0" defTabSz="914400" latinLnBrk="1">
              <a:spcBef>
                <a:spcPct val="0"/>
              </a:spcBef>
              <a:buNone/>
            </a:pPr>
            <a:endParaRPr lang="en-US" altLang="ko-KR" sz="3600" spc="-80" dirty="0"/>
          </a:p>
          <a:p>
            <a:r>
              <a:rPr lang="en-US" altLang="ko-KR" sz="1800" dirty="0">
                <a:hlinkClick r:id="rId5"/>
              </a:rPr>
              <a:t>http://naver.me/59PQvkxa</a:t>
            </a:r>
            <a:endParaRPr sz="1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47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2CBB4B-FE53-4FDE-9185-9E582959A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5" y="2338387"/>
            <a:ext cx="6305550" cy="218122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27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16_shape1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6_shape2"/>
          <p:cNvSpPr/>
          <p:nvPr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latinLnBrk="1"/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F73A6-AD5E-4D1A-ADC0-2B044263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6165304"/>
            <a:ext cx="1259632" cy="50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51720" y="1052736"/>
            <a:ext cx="6516724" cy="2232248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저의 소개</a:t>
            </a:r>
            <a:endParaRPr lang="en-US" altLang="ko-KR"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endParaRPr lang="en-US" altLang="ko-KR" sz="36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2000" spc="-80" dirty="0"/>
              <a:t>PhD candidate in SNU</a:t>
            </a:r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altLang="ko-KR" sz="20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CTO in V.DO</a:t>
            </a:r>
          </a:p>
          <a:p>
            <a:pPr marL="0" defTabSz="914400" latinLnBrk="1">
              <a:spcBef>
                <a:spcPct val="0"/>
              </a:spcBef>
              <a:buNone/>
            </a:pP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A94AEC-706B-48A8-ABE4-8605E2D45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781" y="3068960"/>
            <a:ext cx="6672601" cy="2952328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8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인공지능</a:t>
            </a:r>
            <a:endParaRPr lang="en-US" altLang="ko-KR"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딥러닝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3_shape3">
            <a:extLst>
              <a:ext uri="{FF2B5EF4-FFF2-40B4-BE49-F238E27FC236}">
                <a16:creationId xmlns:a16="http://schemas.microsoft.com/office/drawing/2014/main" id="{92E38709-A53B-4A40-9C6F-8E12FFAF960C}"/>
              </a:ext>
            </a:extLst>
          </p:cNvPr>
          <p:cNvSpPr/>
          <p:nvPr/>
        </p:nvSpPr>
        <p:spPr>
          <a:xfrm>
            <a:off x="2087724" y="3356992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현재 가장 </a:t>
            </a:r>
            <a:r>
              <a:rPr lang="ko-KR" altLang="en-US" sz="4200" kern="1200" spc="-8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핫</a:t>
            </a:r>
            <a:r>
              <a:rPr lang="ko-KR" altLang="en-US" sz="4200" kern="1200" spc="-8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한 키워드</a:t>
            </a:r>
            <a:endParaRPr sz="4200" kern="1200" spc="-8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61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인공지능 </a:t>
            </a:r>
            <a:r>
              <a:rPr lang="en-US" altLang="ko-KR" sz="4200" spc="-80" dirty="0"/>
              <a:t>≠ </a:t>
            </a:r>
            <a:r>
              <a:rPr lang="ko-KR" altLang="en-US" sz="4200" spc="-80" dirty="0"/>
              <a:t>딥러닝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03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F585AD3-5457-4477-9E03-BA19A45E8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96752"/>
            <a:ext cx="7060645" cy="4290239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7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339752" y="1052736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연역법 </a:t>
            </a:r>
            <a:r>
              <a:rPr lang="en-US" altLang="ko-KR" sz="4200" spc="-80" dirty="0"/>
              <a:t>vs </a:t>
            </a:r>
            <a:r>
              <a:rPr lang="ko-KR" altLang="en-US" sz="4200" spc="-80" dirty="0"/>
              <a:t>귀납법</a:t>
            </a:r>
            <a:endParaRPr lang="en-US" altLang="ko-KR" sz="4200" spc="-80" dirty="0"/>
          </a:p>
          <a:p>
            <a:pPr marL="0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Deduction vs Induction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연역법 귀납법에 대한 이미지 검색결과">
            <a:extLst>
              <a:ext uri="{FF2B5EF4-FFF2-40B4-BE49-F238E27FC236}">
                <a16:creationId xmlns:a16="http://schemas.microsoft.com/office/drawing/2014/main" id="{5411CBC1-EDD5-4214-8D7B-9F9093A6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183" y="3212976"/>
            <a:ext cx="4295775" cy="1990725"/>
          </a:xfrm>
          <a:prstGeom prst="rect">
            <a:avLst/>
          </a:prstGeom>
          <a:effectLst>
            <a:outerShdw blurRad="50800" dist="342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94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2F2F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2F2F2"/>
    </a:hlink>
    <a:folHlink>
      <a:srgbClr val="A5A5A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334</Words>
  <Application>Microsoft Office PowerPoint</Application>
  <PresentationFormat>화면 슬라이드 쇼(4:3)</PresentationFormat>
  <Paragraphs>133</Paragraphs>
  <Slides>45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나눔고딕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daesik kim</cp:lastModifiedBy>
  <cp:revision>51</cp:revision>
  <dcterms:modified xsi:type="dcterms:W3CDTF">2017-10-24T09:20:23Z</dcterms:modified>
</cp:coreProperties>
</file>